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павел\Desktop\703456_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0" name="Picture 2" descr="C:\Users\павел\Desktop\703456_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4"/>
            <a:ext cx="9144000" cy="6856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авел\Desktop\s120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павел\Desktop\Figury-iz-schetnyh-palochek-raketa_9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павел\Desktop\2dXeBD5oBUU-768x5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 descr="C:\Users\павел\Desktop\img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15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павел\Desktop\21V5yR4KUq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авел\Desktop\img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0"/>
            <a:ext cx="9429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авел\Desktop\рип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павел\Desktop\img3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павел\Desktop\img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павел\Desktop\GXyTPKWvpWg-768x5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павел\Desktop\441169_4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29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павел\Desktop\img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павел\Desktop\26212871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павел\Desktop\img1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павел\Desktop\VVI5JuSR7s0-768x5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павел\Desktop\img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павел\Desktop\5607104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павел\Desktop\s1200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павел</dc:creator>
  <cp:lastModifiedBy>павел</cp:lastModifiedBy>
  <cp:revision>4</cp:revision>
  <dcterms:created xsi:type="dcterms:W3CDTF">2020-05-05T17:32:26Z</dcterms:created>
  <dcterms:modified xsi:type="dcterms:W3CDTF">2020-05-05T18:05:25Z</dcterms:modified>
</cp:coreProperties>
</file>