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63" r:id="rId17"/>
    <p:sldId id="272" r:id="rId18"/>
    <p:sldId id="273" r:id="rId19"/>
    <p:sldId id="274" r:id="rId20"/>
    <p:sldId id="276" r:id="rId21"/>
    <p:sldId id="275" r:id="rId22"/>
    <p:sldId id="277" r:id="rId23"/>
    <p:sldId id="279" r:id="rId24"/>
    <p:sldId id="278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trips dir="r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17.xml"/><Relationship Id="rId7" Type="http://schemas.openxmlformats.org/officeDocument/2006/relationships/slide" Target="slide2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3.xml"/><Relationship Id="rId4" Type="http://schemas.openxmlformats.org/officeDocument/2006/relationships/slide" Target="slide11.xml"/><Relationship Id="rId9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slide" Target="slide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gi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2.wav"/><Relationship Id="rId7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3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3.wav"/><Relationship Id="rId7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3.wav"/><Relationship Id="rId7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3.wav"/><Relationship Id="rId7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45.png"/><Relationship Id="rId5" Type="http://schemas.openxmlformats.org/officeDocument/2006/relationships/image" Target="../media/image5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9.gif"/><Relationship Id="rId1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2571744"/>
            <a:ext cx="76738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Таинственный и </a:t>
            </a:r>
          </a:p>
          <a:p>
            <a:pPr algn="ctr"/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загадочный космос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43608" y="332656"/>
            <a:ext cx="723284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1" u="none" strike="noStrike" kern="1200" cap="none" spc="0" normalizeH="0" baseline="0" noProof="0" dirty="0">
              <a:ln>
                <a:solidFill>
                  <a:srgbClr val="FFFFFF"/>
                </a:solidFill>
              </a:ln>
              <a:solidFill>
                <a:srgbClr val="FFFF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но 1 4">
            <a:hlinkClick r:id="rId2" action="ppaction://hlinksldjump"/>
          </p:cNvPr>
          <p:cNvSpPr/>
          <p:nvPr/>
        </p:nvSpPr>
        <p:spPr>
          <a:xfrm>
            <a:off x="467544" y="260648"/>
            <a:ext cx="2736304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РАССТАВЬ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ПЛАНЕТЫ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6" name="Пятно 1 5">
            <a:hlinkClick r:id="rId3" action="ppaction://hlinksldjump"/>
          </p:cNvPr>
          <p:cNvSpPr/>
          <p:nvPr/>
        </p:nvSpPr>
        <p:spPr>
          <a:xfrm>
            <a:off x="3131840" y="3717032"/>
            <a:ext cx="3240360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ПРОДОЛЖИ РЯД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7" name="Пятно 1 6">
            <a:hlinkClick r:id="rId4" action="ppaction://hlinksldjump"/>
          </p:cNvPr>
          <p:cNvSpPr/>
          <p:nvPr/>
        </p:nvSpPr>
        <p:spPr>
          <a:xfrm>
            <a:off x="251520" y="5057800"/>
            <a:ext cx="3240360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НАЙДИ ОТЛИЧИЯ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8" name="Пятно 1 7">
            <a:hlinkClick r:id="rId5" action="ppaction://hlinksldjump"/>
          </p:cNvPr>
          <p:cNvSpPr/>
          <p:nvPr/>
        </p:nvSpPr>
        <p:spPr>
          <a:xfrm>
            <a:off x="5364088" y="188640"/>
            <a:ext cx="3240360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УГАДАЙ СОЗВЕЗДИЕ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9" name="Пятно 1 8">
            <a:hlinkClick r:id="rId6" action="ppaction://hlinksldjump"/>
          </p:cNvPr>
          <p:cNvSpPr/>
          <p:nvPr/>
        </p:nvSpPr>
        <p:spPr>
          <a:xfrm>
            <a:off x="5148064" y="2060848"/>
            <a:ext cx="3240360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НАЙДИ ПАРУ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10" name="Пятно 1 9">
            <a:hlinkClick r:id="rId7" action="ppaction://hlinksldjump"/>
          </p:cNvPr>
          <p:cNvSpPr/>
          <p:nvPr/>
        </p:nvSpPr>
        <p:spPr>
          <a:xfrm>
            <a:off x="5580112" y="4869160"/>
            <a:ext cx="3240360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ЧЬЯ ТЕНЬ?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11" name="Пятно 1 10">
            <a:hlinkClick r:id="rId8" action="ppaction://hlinksldjump"/>
          </p:cNvPr>
          <p:cNvSpPr/>
          <p:nvPr/>
        </p:nvSpPr>
        <p:spPr>
          <a:xfrm>
            <a:off x="755576" y="2492896"/>
            <a:ext cx="3240360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ЧЕТВЕРТЫЙ ЛИШНИЙ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12" name="Пятно 1 11">
            <a:hlinkClick r:id="rId9" action="ppaction://hlinksldjump"/>
          </p:cNvPr>
          <p:cNvSpPr/>
          <p:nvPr/>
        </p:nvSpPr>
        <p:spPr>
          <a:xfrm>
            <a:off x="3131840" y="1340768"/>
            <a:ext cx="2483768" cy="11605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ЗАГАДКИ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611560" y="2276872"/>
            <a:ext cx="4176464" cy="28083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user\Desktop\Космос дид игры\меркурм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254546" cy="254546"/>
          </a:xfrm>
          <a:prstGeom prst="rect">
            <a:avLst/>
          </a:prstGeom>
          <a:noFill/>
        </p:spPr>
      </p:pic>
      <p:sp>
        <p:nvSpPr>
          <p:cNvPr id="15" name="Овал 14"/>
          <p:cNvSpPr/>
          <p:nvPr/>
        </p:nvSpPr>
        <p:spPr>
          <a:xfrm>
            <a:off x="611560" y="2060848"/>
            <a:ext cx="5472608" cy="3024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11560" y="2060848"/>
            <a:ext cx="4824536" cy="30243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C:\Users\user\Desktop\Космос дид игры\1253404_venera-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4408" y="260648"/>
            <a:ext cx="360040" cy="360040"/>
          </a:xfrm>
          <a:prstGeom prst="rect">
            <a:avLst/>
          </a:prstGeom>
          <a:noFill/>
        </p:spPr>
      </p:pic>
      <p:pic>
        <p:nvPicPr>
          <p:cNvPr id="1031" name="Picture 7" descr="C:\Users\user\Desktop\Космос дид игры\2iocedd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260648"/>
            <a:ext cx="504056" cy="522185"/>
          </a:xfrm>
          <a:prstGeom prst="rect">
            <a:avLst/>
          </a:prstGeom>
          <a:noFill/>
        </p:spPr>
      </p:pic>
      <p:sp>
        <p:nvSpPr>
          <p:cNvPr id="16" name="Овал 15"/>
          <p:cNvSpPr/>
          <p:nvPr/>
        </p:nvSpPr>
        <p:spPr>
          <a:xfrm>
            <a:off x="611560" y="1988840"/>
            <a:ext cx="6048672" cy="30963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user\Desktop\Космос дид игры\06-mar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1196752"/>
            <a:ext cx="288032" cy="288032"/>
          </a:xfrm>
          <a:prstGeom prst="rect">
            <a:avLst/>
          </a:prstGeom>
          <a:noFill/>
        </p:spPr>
      </p:pic>
      <p:sp>
        <p:nvSpPr>
          <p:cNvPr id="17" name="Овал 16"/>
          <p:cNvSpPr/>
          <p:nvPr/>
        </p:nvSpPr>
        <p:spPr>
          <a:xfrm>
            <a:off x="611560" y="1916832"/>
            <a:ext cx="6768752" cy="33843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C:\Users\user\Desktop\Космос дид игры\planet+jupiter+tatsaurya+kak+yusuf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0"/>
            <a:ext cx="1421904" cy="1066428"/>
          </a:xfrm>
          <a:prstGeom prst="rect">
            <a:avLst/>
          </a:prstGeom>
          <a:noFill/>
        </p:spPr>
      </p:pic>
      <p:sp>
        <p:nvSpPr>
          <p:cNvPr id="18" name="Овал 17"/>
          <p:cNvSpPr/>
          <p:nvPr/>
        </p:nvSpPr>
        <p:spPr>
          <a:xfrm>
            <a:off x="611560" y="1916832"/>
            <a:ext cx="7488832" cy="33843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 descr="C:\Users\user\Desktop\Космос дид игры\Satur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188640"/>
            <a:ext cx="1739712" cy="720080"/>
          </a:xfrm>
          <a:prstGeom prst="rect">
            <a:avLst/>
          </a:prstGeom>
          <a:noFill/>
        </p:spPr>
      </p:pic>
      <p:sp>
        <p:nvSpPr>
          <p:cNvPr id="19" name="Овал 18"/>
          <p:cNvSpPr/>
          <p:nvPr/>
        </p:nvSpPr>
        <p:spPr>
          <a:xfrm>
            <a:off x="611560" y="1772816"/>
            <a:ext cx="8208912" cy="35283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4" name="Picture 10" descr="C:\Users\user\Desktop\Космос дид игры\eуран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548680"/>
            <a:ext cx="648072" cy="648072"/>
          </a:xfrm>
          <a:prstGeom prst="rect">
            <a:avLst/>
          </a:prstGeom>
          <a:noFill/>
        </p:spPr>
      </p:pic>
      <p:sp>
        <p:nvSpPr>
          <p:cNvPr id="20" name="Овал 19"/>
          <p:cNvSpPr/>
          <p:nvPr/>
        </p:nvSpPr>
        <p:spPr>
          <a:xfrm>
            <a:off x="611560" y="1772816"/>
            <a:ext cx="8712968" cy="3600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user\Desktop\Космос дид игры\нептун2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11960" y="332656"/>
            <a:ext cx="730771" cy="730771"/>
          </a:xfrm>
          <a:prstGeom prst="rect">
            <a:avLst/>
          </a:prstGeom>
          <a:noFill/>
        </p:spPr>
      </p:pic>
      <p:pic>
        <p:nvPicPr>
          <p:cNvPr id="1026" name="Picture 2" descr="C:\Users\user\Desktop\Космос дид игры\1529de06f79f3ab851366bf5795b6935_i-6821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1484784"/>
            <a:ext cx="4320480" cy="4608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395536" y="5949280"/>
            <a:ext cx="69894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Расставь планеты на свои орбиты</a:t>
            </a:r>
            <a:endParaRPr lang="ru-RU" sz="2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1340768"/>
            <a:ext cx="164500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МЕРКУРИЙ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41706" y="764704"/>
            <a:ext cx="110479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ЗЕМЛЯ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33651" y="1196752"/>
            <a:ext cx="13452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ЮПИТЕР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36096" y="836712"/>
            <a:ext cx="122341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САТУРН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596336" y="620688"/>
            <a:ext cx="123142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ВЕНЕРА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689341" y="1268760"/>
            <a:ext cx="87716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УРАН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67944" y="1124744"/>
            <a:ext cx="12779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НЕПТУН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21431" y="1556792"/>
            <a:ext cx="91723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МАРС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0" name="Пятно 1 29">
            <a:hlinkClick r:id="rId12" action="ppaction://hlinksldjump"/>
          </p:cNvPr>
          <p:cNvSpPr/>
          <p:nvPr/>
        </p:nvSpPr>
        <p:spPr>
          <a:xfrm>
            <a:off x="7812360" y="5661248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0685E-6 L 0.44288 0.41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05458E-6 L -0.36597 0.3411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" y="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60777E-7 L -0.2441 0.1785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76596E-6 L 0.18038 0.55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818E-6 L 0.45625 0.5550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31082E-6 L 0.48437 0.4551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17206E-6 L 0.45 0.3903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" y="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022E-6 L 0.13004 0.2779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" name="Picture 8" descr="C:\Users\user\Desktop\Космос дид игры\planet+jupiter+tatsaurya+kak+yusu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76872"/>
            <a:ext cx="3168352" cy="2376264"/>
          </a:xfrm>
          <a:prstGeom prst="rect">
            <a:avLst/>
          </a:prstGeom>
          <a:noFill/>
        </p:spPr>
      </p:pic>
      <p:pic>
        <p:nvPicPr>
          <p:cNvPr id="6" name="Picture 10" descr="C:\Users\user\Desktop\Космос дид игры\eуран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852936"/>
            <a:ext cx="1440160" cy="1440160"/>
          </a:xfrm>
          <a:prstGeom prst="rect">
            <a:avLst/>
          </a:prstGeom>
          <a:noFill/>
        </p:spPr>
      </p:pic>
      <p:pic>
        <p:nvPicPr>
          <p:cNvPr id="7" name="Picture 7" descr="C:\Users\user\Desktop\Космос дид игры\2iocedd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3212976"/>
            <a:ext cx="648072" cy="671381"/>
          </a:xfrm>
          <a:prstGeom prst="rect">
            <a:avLst/>
          </a:prstGeom>
          <a:noFill/>
        </p:spPr>
      </p:pic>
      <p:pic>
        <p:nvPicPr>
          <p:cNvPr id="8" name="Picture 9" descr="C:\Users\user\Desktop\Космос дид игры\Satur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2780928"/>
            <a:ext cx="3215806" cy="1331047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499992" y="4653136"/>
            <a:ext cx="87716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УРАН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02003" y="4725144"/>
            <a:ext cx="110479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ЗЕМЛЯ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76256" y="4653136"/>
            <a:ext cx="122341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САТУРН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5556" y="4797152"/>
            <a:ext cx="13452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ЮПИТЕР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ятно 1 12">
            <a:hlinkClick r:id="rId8" action="ppaction://hlinksldjump"/>
          </p:cNvPr>
          <p:cNvSpPr/>
          <p:nvPr/>
        </p:nvSpPr>
        <p:spPr>
          <a:xfrm>
            <a:off x="7812360" y="5661248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2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3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user\Desktop\Космос дид игры\2iocedd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88829"/>
            <a:ext cx="1224136" cy="1268163"/>
          </a:xfrm>
          <a:prstGeom prst="rect">
            <a:avLst/>
          </a:prstGeom>
          <a:noFill/>
        </p:spPr>
      </p:pic>
      <p:pic>
        <p:nvPicPr>
          <p:cNvPr id="6" name="Picture 8" descr="C:\Users\user\Desktop\Космос дид игры\planet+jupiter+tatsaurya+kak+yusu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2987824" cy="2240868"/>
          </a:xfrm>
          <a:prstGeom prst="rect">
            <a:avLst/>
          </a:prstGeom>
          <a:noFill/>
        </p:spPr>
      </p:pic>
      <p:pic>
        <p:nvPicPr>
          <p:cNvPr id="7" name="Picture 5" descr="C:\Users\user\Desktop\Космос дид игры\06-mar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348880"/>
            <a:ext cx="936104" cy="9361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7584" y="4005064"/>
            <a:ext cx="13452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ЮПИТЕР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4005064"/>
            <a:ext cx="91723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МАРС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933056"/>
            <a:ext cx="110479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ЗЕМЛЯ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948264" y="4005064"/>
            <a:ext cx="89159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ЛУНА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6" name="Picture 2" descr="C:\Users\user\Desktop\Космос дид игры\лун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188" y="2348880"/>
            <a:ext cx="864096" cy="86409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ятно 1 11">
            <a:hlinkClick r:id="rId8" action="ppaction://hlinksldjump"/>
          </p:cNvPr>
          <p:cNvSpPr/>
          <p:nvPr/>
        </p:nvSpPr>
        <p:spPr>
          <a:xfrm>
            <a:off x="7812360" y="5661248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>
                                      <p:cBhvr>
                                        <p:cTn id="2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3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0" name="Picture 2" descr="C:\Users\user\Desktop\Космос дид игры\0_9a205_fe5c08ae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12776"/>
            <a:ext cx="3600400" cy="3600400"/>
          </a:xfrm>
          <a:prstGeom prst="rect">
            <a:avLst/>
          </a:prstGeom>
          <a:noFill/>
        </p:spPr>
      </p:pic>
      <p:pic>
        <p:nvPicPr>
          <p:cNvPr id="4" name="Picture 4" descr="C:\Users\user\Desktop\Космос дид игры\меркурмй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068960"/>
            <a:ext cx="720080" cy="720080"/>
          </a:xfrm>
          <a:prstGeom prst="rect">
            <a:avLst/>
          </a:prstGeom>
          <a:noFill/>
        </p:spPr>
      </p:pic>
      <p:pic>
        <p:nvPicPr>
          <p:cNvPr id="5" name="Picture 3" descr="C:\Users\user\Desktop\Космос дид игры\нептун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2708920"/>
            <a:ext cx="1224136" cy="1224136"/>
          </a:xfrm>
          <a:prstGeom prst="rect">
            <a:avLst/>
          </a:prstGeom>
          <a:noFill/>
        </p:spPr>
      </p:pic>
      <p:pic>
        <p:nvPicPr>
          <p:cNvPr id="6" name="Picture 9" descr="C:\Users\user\Desktop\Космос дид игры\Satur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50107" y="2636912"/>
            <a:ext cx="2693893" cy="111502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76056" y="4293096"/>
            <a:ext cx="12779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НЕПТУН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88696" y="4229472"/>
            <a:ext cx="122341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САТУРН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37070" y="4293096"/>
            <a:ext cx="164500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МЕРКУРИЙ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9153" y="4365104"/>
            <a:ext cx="130035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СОЛНЦЕ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ятно 1 10">
            <a:hlinkClick r:id="rId8" action="ppaction://hlinksldjump"/>
          </p:cNvPr>
          <p:cNvSpPr/>
          <p:nvPr/>
        </p:nvSpPr>
        <p:spPr>
          <a:xfrm>
            <a:off x="7812360" y="5661248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2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3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098" name="Picture 2" descr="C:\Users\user\Desktop\Космос дид игры\0_120645_70d9fd4d_orig.png"/>
          <p:cNvPicPr>
            <a:picLocks noChangeAspect="1" noChangeArrowheads="1"/>
          </p:cNvPicPr>
          <p:nvPr/>
        </p:nvPicPr>
        <p:blipFill>
          <a:blip r:embed="rId4" cstate="print"/>
          <a:srcRect b="32172"/>
          <a:stretch>
            <a:fillRect/>
          </a:stretch>
        </p:blipFill>
        <p:spPr bwMode="auto">
          <a:xfrm>
            <a:off x="2771800" y="2601061"/>
            <a:ext cx="1728192" cy="1818556"/>
          </a:xfrm>
          <a:prstGeom prst="rect">
            <a:avLst/>
          </a:prstGeom>
          <a:noFill/>
        </p:spPr>
      </p:pic>
      <p:pic>
        <p:nvPicPr>
          <p:cNvPr id="4" name="Picture 6" descr="C:\Users\user\Desktop\Космос дид игры\1253404_venera-p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140968"/>
            <a:ext cx="648072" cy="648072"/>
          </a:xfrm>
          <a:prstGeom prst="rect">
            <a:avLst/>
          </a:prstGeom>
          <a:noFill/>
        </p:spPr>
      </p:pic>
      <p:pic>
        <p:nvPicPr>
          <p:cNvPr id="5" name="Picture 3" descr="C:\Users\user\Desktop\Космос дид игры\нептун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636912"/>
            <a:ext cx="1368152" cy="1368152"/>
          </a:xfrm>
          <a:prstGeom prst="rect">
            <a:avLst/>
          </a:prstGeom>
          <a:noFill/>
        </p:spPr>
      </p:pic>
      <p:pic>
        <p:nvPicPr>
          <p:cNvPr id="6" name="Picture 10" descr="C:\Users\user\Desktop\Космос дид игры\eуран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780928"/>
            <a:ext cx="1440160" cy="144016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732240" y="4509120"/>
            <a:ext cx="12779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НЕПТУН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4581128"/>
            <a:ext cx="123142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ВЕНЕРА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86282" y="4653136"/>
            <a:ext cx="122501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ГЛОБУС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5913" y="4653136"/>
            <a:ext cx="87716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УРАН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ятно 1 10">
            <a:hlinkClick r:id="rId8" action="ppaction://hlinksldjump"/>
          </p:cNvPr>
          <p:cNvSpPr/>
          <p:nvPr/>
        </p:nvSpPr>
        <p:spPr>
          <a:xfrm>
            <a:off x="7812360" y="5661248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2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3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4" name="Picture 2" descr="C:\Users\user\Desktop\Космос дид игры\valentina-tereshkova-kosmonavt-344x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628800"/>
            <a:ext cx="2101482" cy="305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\Desktop\Космос дид игры\yuriy_gagarin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140968"/>
            <a:ext cx="2321777" cy="3163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user\Desktop\Космос дид игры\продакшн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2276872"/>
            <a:ext cx="2160240" cy="3224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user\Desktop\Космос дид игры\1ebfb9f8df03fb80c3e12ac38235f9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3979" y="1052736"/>
            <a:ext cx="2300021" cy="3073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696039" y="6237312"/>
            <a:ext cx="168988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Ю. Гагарин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5928" y="5093568"/>
            <a:ext cx="197041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В. Терешкова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63726" y="5589240"/>
            <a:ext cx="230704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К. Циолковский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01538" y="4293096"/>
            <a:ext cx="146386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А. Леонов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ятно 1 10">
            <a:hlinkClick r:id="rId8" action="ppaction://hlinksldjump"/>
          </p:cNvPr>
          <p:cNvSpPr/>
          <p:nvPr/>
        </p:nvSpPr>
        <p:spPr>
          <a:xfrm>
            <a:off x="7812360" y="5661248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2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2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2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9" dur="2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" name="Рисунок 2" descr="I:\Занятие космос\Lebe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556792"/>
            <a:ext cx="2527341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I:\Занятие космос\лев.jpg"/>
          <p:cNvPicPr/>
          <p:nvPr/>
        </p:nvPicPr>
        <p:blipFill>
          <a:blip r:embed="rId5" cstate="print"/>
          <a:srcRect l="8625" r="4503"/>
          <a:stretch>
            <a:fillRect/>
          </a:stretch>
        </p:blipFill>
        <p:spPr bwMode="auto">
          <a:xfrm>
            <a:off x="5724128" y="1484784"/>
            <a:ext cx="2736304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:\Занятие космос\б медвед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4005064"/>
            <a:ext cx="2635660" cy="205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12160" y="6165304"/>
            <a:ext cx="125547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СИРИУС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9" name="Picture 2" descr="C:\Users\user\Desktop\Космос дид игры\sirius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>
            <a:lum bright="-10000"/>
          </a:blip>
          <a:srcRect/>
          <a:stretch>
            <a:fillRect/>
          </a:stretch>
        </p:blipFill>
        <p:spPr bwMode="auto">
          <a:xfrm>
            <a:off x="4788024" y="3933056"/>
            <a:ext cx="2890664" cy="216799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167414" y="6165304"/>
            <a:ext cx="331212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БОЛЬШАЯ МЕДВЕДИЦА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33347" y="3573016"/>
            <a:ext cx="123623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ЛЕБЕДЬ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56176" y="3212976"/>
            <a:ext cx="163103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ЛЕВ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ятно 1 12">
            <a:hlinkClick r:id="rId8" action="ppaction://hlinksldjump"/>
          </p:cNvPr>
          <p:cNvSpPr/>
          <p:nvPr/>
        </p:nvSpPr>
        <p:spPr>
          <a:xfrm>
            <a:off x="8100392" y="5805264"/>
            <a:ext cx="864096" cy="79208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104" y="404664"/>
            <a:ext cx="51924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Четвертый лишний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170" name="Picture 2" descr="C:\Users\user\Desktop\Космос дид игры\ui-568357a8ed5147.3244091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463891"/>
            <a:ext cx="3672408" cy="2339308"/>
          </a:xfrm>
          <a:prstGeom prst="rect">
            <a:avLst/>
          </a:prstGeom>
          <a:noFill/>
        </p:spPr>
      </p:pic>
      <p:pic>
        <p:nvPicPr>
          <p:cNvPr id="5" name="Picture 3" descr="C:\Users\user\Desktop\Космос дид игры\0_84_8458_13055511731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 r="9067"/>
          <a:stretch>
            <a:fillRect/>
          </a:stretch>
        </p:blipFill>
        <p:spPr bwMode="auto">
          <a:xfrm>
            <a:off x="323528" y="4042940"/>
            <a:ext cx="3960440" cy="2449540"/>
          </a:xfrm>
          <a:prstGeom prst="rect">
            <a:avLst/>
          </a:prstGeom>
          <a:noFill/>
        </p:spPr>
      </p:pic>
      <p:pic>
        <p:nvPicPr>
          <p:cNvPr id="6" name="Picture 4" descr="C:\Users\user\Desktop\Космос дид игры\hqdefault.jpg"/>
          <p:cNvPicPr>
            <a:picLocks noChangeAspect="1" noChangeArrowheads="1"/>
          </p:cNvPicPr>
          <p:nvPr/>
        </p:nvPicPr>
        <p:blipFill>
          <a:blip r:embed="rId6" cstate="print"/>
          <a:srcRect t="7132" b="9662"/>
          <a:stretch>
            <a:fillRect/>
          </a:stretch>
        </p:blipFill>
        <p:spPr bwMode="auto">
          <a:xfrm>
            <a:off x="4788024" y="1196752"/>
            <a:ext cx="4038600" cy="2520280"/>
          </a:xfrm>
          <a:prstGeom prst="rect">
            <a:avLst/>
          </a:prstGeom>
          <a:noFill/>
        </p:spPr>
      </p:pic>
      <p:pic>
        <p:nvPicPr>
          <p:cNvPr id="7" name="Picture 5" descr="C:\Users\user\Desktop\Космос дид игры\Soyuz_TMA-7_spacecraft2edit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933056"/>
            <a:ext cx="4038600" cy="2674640"/>
          </a:xfrm>
          <a:prstGeom prst="rect">
            <a:avLst/>
          </a:prstGeom>
          <a:noFill/>
        </p:spPr>
      </p:pic>
      <p:sp>
        <p:nvSpPr>
          <p:cNvPr id="8" name="Пятно 1 7">
            <a:hlinkClick r:id="rId8" action="ppaction://hlinksldjump"/>
          </p:cNvPr>
          <p:cNvSpPr/>
          <p:nvPr/>
        </p:nvSpPr>
        <p:spPr>
          <a:xfrm>
            <a:off x="8388424" y="6093296"/>
            <a:ext cx="755576" cy="76470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2925" y="404664"/>
            <a:ext cx="51748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НАЙДИ 5 ОТЛИЧИЙ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0" name="Picture 2" descr="C:\Users\user\Desktop\512x512b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4444752" cy="4444752"/>
          </a:xfrm>
          <a:prstGeom prst="rect">
            <a:avLst/>
          </a:prstGeom>
          <a:noFill/>
        </p:spPr>
      </p:pic>
      <p:pic>
        <p:nvPicPr>
          <p:cNvPr id="6" name="Picture 2" descr="C:\Users\user\Desktop\512x512b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40768"/>
            <a:ext cx="4392488" cy="4392488"/>
          </a:xfrm>
          <a:prstGeom prst="rect">
            <a:avLst/>
          </a:prstGeom>
          <a:noFill/>
        </p:spPr>
      </p:pic>
      <p:pic>
        <p:nvPicPr>
          <p:cNvPr id="2051" name="Picture 3" descr="C:\Users\user\Desktop\Космос дид игры\4982524-thum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789040"/>
            <a:ext cx="753076" cy="867544"/>
          </a:xfrm>
          <a:prstGeom prst="rect">
            <a:avLst/>
          </a:prstGeom>
          <a:noFill/>
        </p:spPr>
      </p:pic>
      <p:pic>
        <p:nvPicPr>
          <p:cNvPr id="2053" name="Picture 5" descr="C:\Users\user\Desktop\Космос дид игры\0_c38a1_c6fac098_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412776"/>
            <a:ext cx="457200" cy="277813"/>
          </a:xfrm>
          <a:prstGeom prst="rect">
            <a:avLst/>
          </a:prstGeom>
          <a:noFill/>
        </p:spPr>
      </p:pic>
      <p:pic>
        <p:nvPicPr>
          <p:cNvPr id="2054" name="Picture 6" descr="C:\Users\user\Desktop\Космос дид игры\star2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1412776"/>
            <a:ext cx="504056" cy="504056"/>
          </a:xfrm>
          <a:prstGeom prst="rect">
            <a:avLst/>
          </a:prstGeom>
          <a:noFill/>
        </p:spPr>
      </p:pic>
      <p:pic>
        <p:nvPicPr>
          <p:cNvPr id="2056" name="Picture 8" descr="C:\Users\user\Desktop\Космос дид игры\__5_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5157192"/>
            <a:ext cx="762000" cy="460375"/>
          </a:xfrm>
          <a:prstGeom prst="rect">
            <a:avLst/>
          </a:prstGeom>
          <a:noFill/>
        </p:spPr>
      </p:pic>
      <p:pic>
        <p:nvPicPr>
          <p:cNvPr id="2057" name="Picture 9" descr="C:\Users\user\Desktop\Космос дид игры\antenn08.png"/>
          <p:cNvPicPr>
            <a:picLocks noChangeAspect="1" noChangeArrowheads="1"/>
          </p:cNvPicPr>
          <p:nvPr/>
        </p:nvPicPr>
        <p:blipFill>
          <a:blip r:embed="rId8" cstate="print"/>
          <a:srcRect b="17949"/>
          <a:stretch>
            <a:fillRect/>
          </a:stretch>
        </p:blipFill>
        <p:spPr bwMode="auto">
          <a:xfrm>
            <a:off x="7308304" y="1124744"/>
            <a:ext cx="1008112" cy="1172286"/>
          </a:xfrm>
          <a:prstGeom prst="rect">
            <a:avLst/>
          </a:prstGeom>
          <a:noFill/>
        </p:spPr>
      </p:pic>
      <p:sp>
        <p:nvSpPr>
          <p:cNvPr id="10" name="Пятно 1 9">
            <a:hlinkClick r:id="rId9" action="ppaction://hlinksldjump"/>
          </p:cNvPr>
          <p:cNvSpPr/>
          <p:nvPr/>
        </p:nvSpPr>
        <p:spPr>
          <a:xfrm>
            <a:off x="7884368" y="5877272"/>
            <a:ext cx="1043608" cy="79208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22925" y="404664"/>
            <a:ext cx="51748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НАЙДИ 5 ОТЛИЧИЙ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4" name="Picture 2" descr="C:\Users\user\Desktop\Космос дид игры\kosmos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3868255" cy="5598790"/>
          </a:xfrm>
          <a:prstGeom prst="rect">
            <a:avLst/>
          </a:prstGeom>
          <a:noFill/>
        </p:spPr>
      </p:pic>
      <p:pic>
        <p:nvPicPr>
          <p:cNvPr id="6" name="Picture 2" descr="C:\Users\user\Desktop\Космос дид игры\kosmos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071546"/>
            <a:ext cx="3861657" cy="5589240"/>
          </a:xfrm>
          <a:prstGeom prst="rect">
            <a:avLst/>
          </a:prstGeom>
          <a:noFill/>
        </p:spPr>
      </p:pic>
      <p:pic>
        <p:nvPicPr>
          <p:cNvPr id="3075" name="Picture 3" descr="C:\Users\user\Desktop\Космос дид игры\star3315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949280"/>
            <a:ext cx="576064" cy="576064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5004048" y="3573016"/>
            <a:ext cx="288032" cy="288032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 descr="C:\Users\user\Desktop\Космос дид игры\09-uranus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3645024"/>
            <a:ext cx="499120" cy="499120"/>
          </a:xfrm>
          <a:prstGeom prst="rect">
            <a:avLst/>
          </a:prstGeom>
          <a:noFill/>
        </p:spPr>
      </p:pic>
      <p:pic>
        <p:nvPicPr>
          <p:cNvPr id="3078" name="Picture 6" descr="C:\Users\user\Desktop\Космос дид игры\0_9a205_fe5c08ae_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5517232"/>
            <a:ext cx="392113" cy="392113"/>
          </a:xfrm>
          <a:prstGeom prst="rect">
            <a:avLst/>
          </a:prstGeom>
          <a:noFill/>
        </p:spPr>
      </p:pic>
      <p:pic>
        <p:nvPicPr>
          <p:cNvPr id="3079" name="Picture 7" descr="C:\Users\user\Desktop\Космос дид игры\62214856_1280680496_EFFECTS_PNG_PACK_02_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1124744"/>
            <a:ext cx="2342071" cy="849635"/>
          </a:xfrm>
          <a:prstGeom prst="rect">
            <a:avLst/>
          </a:prstGeom>
          <a:noFill/>
        </p:spPr>
      </p:pic>
      <p:sp>
        <p:nvSpPr>
          <p:cNvPr id="10" name="Пятно 1 9">
            <a:hlinkClick r:id="rId8" action="ppaction://hlinksldjump"/>
          </p:cNvPr>
          <p:cNvSpPr/>
          <p:nvPr/>
        </p:nvSpPr>
        <p:spPr>
          <a:xfrm>
            <a:off x="8063880" y="5733256"/>
            <a:ext cx="1080120" cy="8640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016" y="404664"/>
            <a:ext cx="55066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УГАДАЙ СОЗВЕЗДИЕ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" name="Рисунок 4" descr="I:\Занятие космос\Lebe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09120"/>
            <a:ext cx="2527341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:\Занятие космос\лев.jpg"/>
          <p:cNvPicPr/>
          <p:nvPr/>
        </p:nvPicPr>
        <p:blipFill>
          <a:blip r:embed="rId5" cstate="print"/>
          <a:srcRect l="8625" r="4503"/>
          <a:stretch>
            <a:fillRect/>
          </a:stretch>
        </p:blipFill>
        <p:spPr bwMode="auto">
          <a:xfrm>
            <a:off x="5868144" y="4509120"/>
            <a:ext cx="2736304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:\Занятие космос\б медвед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509120"/>
            <a:ext cx="2635660" cy="205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15816" y="1196752"/>
            <a:ext cx="331212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БОЛЬШАЯ МЕДВЕДИЦА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122" name="Picture 2" descr="C:\Users\user\Desktop\Космос дид игры\1092223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1700808"/>
            <a:ext cx="3528392" cy="2277307"/>
          </a:xfrm>
          <a:prstGeom prst="rect">
            <a:avLst/>
          </a:prstGeom>
          <a:noFill/>
        </p:spPr>
      </p:pic>
      <p:sp>
        <p:nvSpPr>
          <p:cNvPr id="9" name="Пятно 1 8">
            <a:hlinkClick r:id="rId8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016" y="404664"/>
            <a:ext cx="55066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УГАДАЙ СОЗВЕЗДИЕ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" name="Рисунок 4" descr="I:\Занятие космос\Lebe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09120"/>
            <a:ext cx="2527341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:\Занятие космос\лев.jpg"/>
          <p:cNvPicPr/>
          <p:nvPr/>
        </p:nvPicPr>
        <p:blipFill>
          <a:blip r:embed="rId5" cstate="print"/>
          <a:srcRect l="8625" r="4503"/>
          <a:stretch>
            <a:fillRect/>
          </a:stretch>
        </p:blipFill>
        <p:spPr bwMode="auto">
          <a:xfrm>
            <a:off x="2915816" y="4581128"/>
            <a:ext cx="2736304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:\Занятие космос\б медвед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509120"/>
            <a:ext cx="2635660" cy="205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067944" y="1124744"/>
            <a:ext cx="123623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ЛЕБЕДЬ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146" name="Picture 2" descr="C:\Users\user\Desktop\Космос дид игры\1850311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1979712" y="2204864"/>
            <a:ext cx="4464496" cy="1957152"/>
          </a:xfrm>
          <a:prstGeom prst="rect">
            <a:avLst/>
          </a:prstGeom>
          <a:noFill/>
        </p:spPr>
      </p:pic>
      <p:sp>
        <p:nvSpPr>
          <p:cNvPr id="8" name="Пятно 1 7">
            <a:hlinkClick r:id="rId8" action="ppaction://hlinksldjump"/>
          </p:cNvPr>
          <p:cNvSpPr/>
          <p:nvPr/>
        </p:nvSpPr>
        <p:spPr>
          <a:xfrm>
            <a:off x="8100392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016" y="404664"/>
            <a:ext cx="55066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УГАДАЙ СОЗВЕЗДИЕ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" name="Рисунок 4" descr="I:\Занятие космос\Lebe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509120"/>
            <a:ext cx="2527341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:\Занятие космос\лев.jpg"/>
          <p:cNvPicPr/>
          <p:nvPr/>
        </p:nvPicPr>
        <p:blipFill>
          <a:blip r:embed="rId5" cstate="print"/>
          <a:srcRect l="8625" r="4503"/>
          <a:stretch>
            <a:fillRect/>
          </a:stretch>
        </p:blipFill>
        <p:spPr bwMode="auto">
          <a:xfrm>
            <a:off x="2915816" y="4581128"/>
            <a:ext cx="2736304" cy="202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:\Занятие космос\б медвед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509120"/>
            <a:ext cx="2635660" cy="205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63888" y="1124744"/>
            <a:ext cx="163103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ЛЕВ</a:t>
            </a:r>
            <a:endParaRPr lang="ru-RU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170" name="Picture 2" descr="C:\Users\user\Desktop\Космос дид игры\0_23098a_6300da78_ori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2699792" y="1844824"/>
            <a:ext cx="4968551" cy="2098636"/>
          </a:xfrm>
          <a:prstGeom prst="rect">
            <a:avLst/>
          </a:prstGeom>
          <a:noFill/>
        </p:spPr>
      </p:pic>
      <p:sp>
        <p:nvSpPr>
          <p:cNvPr id="9" name="Пятно 1 8">
            <a:hlinkClick r:id="rId8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5264" y="404664"/>
            <a:ext cx="35301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НАЙДИ ПАРУ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9" name="Picture 5" descr="C:\Users\user\Desktop\Космос дид игры\__20140207_159837550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4"/>
            <a:ext cx="2276847" cy="2894880"/>
          </a:xfrm>
          <a:prstGeom prst="rect">
            <a:avLst/>
          </a:prstGeom>
          <a:noFill/>
        </p:spPr>
      </p:pic>
      <p:pic>
        <p:nvPicPr>
          <p:cNvPr id="7" name="Picture 7" descr="C:\Users\user\Desktop\Космос дид игры\2iocedd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836712"/>
            <a:ext cx="2736304" cy="2834717"/>
          </a:xfrm>
          <a:prstGeom prst="rect">
            <a:avLst/>
          </a:prstGeom>
          <a:noFill/>
        </p:spPr>
      </p:pic>
      <p:pic>
        <p:nvPicPr>
          <p:cNvPr id="8" name="Picture 2" descr="C:\Users\user\Desktop\Космос дид игры\лун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5085184"/>
            <a:ext cx="1368152" cy="1368152"/>
          </a:xfrm>
          <a:prstGeom prst="rect">
            <a:avLst/>
          </a:prstGeom>
          <a:noFill/>
        </p:spPr>
      </p:pic>
      <p:pic>
        <p:nvPicPr>
          <p:cNvPr id="10" name="Picture 2" descr="C:\Users\user\Desktop\astronaut_by_oxygenhazard-d4mr1sz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1412776"/>
            <a:ext cx="3336032" cy="2502024"/>
          </a:xfrm>
          <a:prstGeom prst="rect">
            <a:avLst/>
          </a:prstGeom>
          <a:noFill/>
        </p:spPr>
      </p:pic>
      <p:pic>
        <p:nvPicPr>
          <p:cNvPr id="2051" name="Picture 3" descr="C:\Users\user\Desktop\1354106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4221088"/>
            <a:ext cx="1704603" cy="2411979"/>
          </a:xfrm>
          <a:prstGeom prst="rect">
            <a:avLst/>
          </a:prstGeom>
          <a:noFill/>
        </p:spPr>
      </p:pic>
      <p:pic>
        <p:nvPicPr>
          <p:cNvPr id="12" name="Picture 2" descr="C:\Users\user\Desktop\c783d75ebb40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1" y="5031090"/>
            <a:ext cx="1296144" cy="1527121"/>
          </a:xfrm>
          <a:prstGeom prst="rect">
            <a:avLst/>
          </a:prstGeom>
          <a:noFill/>
        </p:spPr>
      </p:pic>
      <p:sp>
        <p:nvSpPr>
          <p:cNvPr id="9" name="Пятно 1 8">
            <a:hlinkClick r:id="rId9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78538E-6 L -0.57361 -0.280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" y="-1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46809E-6 L 0.24027 -0.3827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-1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19056E-6 L 0.2441 -0.376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1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8031" y="404664"/>
            <a:ext cx="44246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ПРОДОЛЖИ РЯД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" name="Picture 7" descr="C:\Users\user\Desktop\Космос дид игры\2iocedd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1584176" cy="1641152"/>
          </a:xfrm>
          <a:prstGeom prst="rect">
            <a:avLst/>
          </a:prstGeom>
          <a:noFill/>
        </p:spPr>
      </p:pic>
      <p:pic>
        <p:nvPicPr>
          <p:cNvPr id="9" name="Picture 4" descr="C:\Users\user\Desktop\Космос дид игры\меркурм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412776"/>
            <a:ext cx="792088" cy="792088"/>
          </a:xfrm>
          <a:prstGeom prst="rect">
            <a:avLst/>
          </a:prstGeom>
          <a:noFill/>
        </p:spPr>
      </p:pic>
      <p:pic>
        <p:nvPicPr>
          <p:cNvPr id="10" name="Picture 6" descr="C:\Users\user\Desktop\Космос дид игры\1253404_venera-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412776"/>
            <a:ext cx="864096" cy="864096"/>
          </a:xfrm>
          <a:prstGeom prst="rect">
            <a:avLst/>
          </a:prstGeom>
          <a:noFill/>
        </p:spPr>
      </p:pic>
      <p:pic>
        <p:nvPicPr>
          <p:cNvPr id="11" name="Picture 5" descr="C:\Users\user\Desktop\Космос дид игры\06-mars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5877272"/>
            <a:ext cx="792088" cy="792088"/>
          </a:xfrm>
          <a:prstGeom prst="rect">
            <a:avLst/>
          </a:prstGeom>
          <a:noFill/>
        </p:spPr>
      </p:pic>
      <p:pic>
        <p:nvPicPr>
          <p:cNvPr id="12" name="Picture 8" descr="C:\Users\user\Desktop\Космос дид игры\planet+jupiter+tatsaurya+kak+yusuf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780928"/>
            <a:ext cx="2016224" cy="1512168"/>
          </a:xfrm>
          <a:prstGeom prst="rect">
            <a:avLst/>
          </a:prstGeom>
          <a:noFill/>
        </p:spPr>
      </p:pic>
      <p:pic>
        <p:nvPicPr>
          <p:cNvPr id="13" name="Picture 10" descr="C:\Users\user\Desktop\Космос дид игры\eуран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2924944"/>
            <a:ext cx="1152128" cy="1152128"/>
          </a:xfrm>
          <a:prstGeom prst="rect">
            <a:avLst/>
          </a:prstGeom>
          <a:noFill/>
        </p:spPr>
      </p:pic>
      <p:pic>
        <p:nvPicPr>
          <p:cNvPr id="14" name="Picture 9" descr="C:\Users\user\Desktop\Космос дид игры\Satur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3068960"/>
            <a:ext cx="1944216" cy="804726"/>
          </a:xfrm>
          <a:prstGeom prst="rect">
            <a:avLst/>
          </a:prstGeom>
          <a:noFill/>
        </p:spPr>
      </p:pic>
      <p:pic>
        <p:nvPicPr>
          <p:cNvPr id="15" name="Picture 3" descr="C:\Users\user\Desktop\Космос дид игры\нептун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0072" y="5661248"/>
            <a:ext cx="1008112" cy="1008112"/>
          </a:xfrm>
          <a:prstGeom prst="rect">
            <a:avLst/>
          </a:prstGeom>
          <a:noFill/>
        </p:spPr>
      </p:pic>
      <p:pic>
        <p:nvPicPr>
          <p:cNvPr id="3" name="Picture 5" descr="C:\Users\user\Desktop\Космос дид игры\0_9a20a_d30f071c_S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544" y="4221088"/>
            <a:ext cx="1565002" cy="1565002"/>
          </a:xfrm>
          <a:prstGeom prst="rect">
            <a:avLst/>
          </a:prstGeom>
          <a:noFill/>
        </p:spPr>
      </p:pic>
      <p:pic>
        <p:nvPicPr>
          <p:cNvPr id="4" name="Picture 6" descr="C:\Users\user\Desktop\Космос дид игры\16963459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7707" y="4221088"/>
            <a:ext cx="1324229" cy="1565002"/>
          </a:xfrm>
          <a:prstGeom prst="rect">
            <a:avLst/>
          </a:prstGeom>
          <a:noFill/>
        </p:spPr>
      </p:pic>
      <p:pic>
        <p:nvPicPr>
          <p:cNvPr id="1031" name="Picture 7" descr="C:\Users\user\Desktop\Космос дид игры\20559249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528" y="4221088"/>
            <a:ext cx="1565002" cy="1565002"/>
          </a:xfrm>
          <a:prstGeom prst="rect">
            <a:avLst/>
          </a:prstGeom>
          <a:noFill/>
        </p:spPr>
      </p:pic>
      <p:pic>
        <p:nvPicPr>
          <p:cNvPr id="1032" name="Picture 8" descr="C:\Users\user\Desktop\Космос дид игры\16963459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09875" y="4221088"/>
            <a:ext cx="1385159" cy="1637010"/>
          </a:xfrm>
          <a:prstGeom prst="rect">
            <a:avLst/>
          </a:prstGeom>
          <a:noFill/>
        </p:spPr>
      </p:pic>
      <p:pic>
        <p:nvPicPr>
          <p:cNvPr id="1033" name="Picture 9" descr="C:\Users\user\Desktop\Космос дид игры\20559249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63688" y="4221088"/>
            <a:ext cx="1637010" cy="1637010"/>
          </a:xfrm>
          <a:prstGeom prst="rect">
            <a:avLst/>
          </a:prstGeom>
          <a:noFill/>
        </p:spPr>
      </p:pic>
      <p:pic>
        <p:nvPicPr>
          <p:cNvPr id="1037" name="Picture 13" descr="C:\Users\user\Desktop\Космос дид игры\16963459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15808" y="5085184"/>
            <a:ext cx="1728192" cy="2042414"/>
          </a:xfrm>
          <a:prstGeom prst="rect">
            <a:avLst/>
          </a:prstGeom>
          <a:noFill/>
        </p:spPr>
      </p:pic>
      <p:pic>
        <p:nvPicPr>
          <p:cNvPr id="1038" name="Picture 14" descr="C:\Users\user\Desktop\Космос дид игры\0_9a205_fe5c08ae_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131840" y="4005064"/>
            <a:ext cx="2060848" cy="2060848"/>
          </a:xfrm>
          <a:prstGeom prst="rect">
            <a:avLst/>
          </a:prstGeom>
          <a:noFill/>
        </p:spPr>
      </p:pic>
      <p:sp>
        <p:nvSpPr>
          <p:cNvPr id="18" name="Пятно 1 17">
            <a:hlinkClick r:id="rId14" action="ppaction://hlinksldjump"/>
          </p:cNvPr>
          <p:cNvSpPr/>
          <p:nvPr/>
        </p:nvSpPr>
        <p:spPr>
          <a:xfrm>
            <a:off x="46754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0083E-6 L 0.15764 -0.408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7197E-6 L -0.01164 -0.6660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20907E-6 L -0.14548 -0.169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" y="-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240486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 </a:t>
            </a: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Сверкая огромным хвостом в темноте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Несется среди ярких звезд в пустоте,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Она не звезда, не планета,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Загадка Вселенной - … 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098" name="Picture 2" descr="C:\Users\user\Desktop\Космос дид игры\f4e69815-f331-4b04-93e0-bf21bf3a41f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993726">
            <a:off x="2987824" y="2465512"/>
            <a:ext cx="4392488" cy="43924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28570" y="404664"/>
            <a:ext cx="25635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ЗАГАДКА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Пятно 1 5">
            <a:hlinkClick r:id="rId3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889248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Специальный космический есть аппарат,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Сигналы на Землю он шлет всем подряд,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И как одинокий путник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Летит по орбите … .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8570" y="404664"/>
            <a:ext cx="25635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ЗАГАДКА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122" name="Picture 2" descr="C:\Users\user\Desktop\Космос дид игры\179217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356992"/>
            <a:ext cx="4104456" cy="3694010"/>
          </a:xfrm>
          <a:prstGeom prst="rect">
            <a:avLst/>
          </a:prstGeom>
          <a:noFill/>
        </p:spPr>
      </p:pic>
      <p:sp>
        <p:nvSpPr>
          <p:cNvPr id="5" name="Пятно 1 4">
            <a:hlinkClick r:id="rId3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8570" y="404664"/>
            <a:ext cx="25635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ЗАГАДКА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556792"/>
            <a:ext cx="63904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Есть специальная труба,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В ней Вселенная видна,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Видят звезд калейдоскоп</a:t>
            </a:r>
            <a:b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Астрономы в … .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6146" name="Picture 2" descr="C:\Users\user\Desktop\Космос дид игры\111824520_KAagard_OverTheMoon_Telescope_Blu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944836"/>
            <a:ext cx="3760433" cy="4913164"/>
          </a:xfrm>
          <a:prstGeom prst="rect">
            <a:avLst/>
          </a:prstGeom>
          <a:noFill/>
        </p:spPr>
      </p:pic>
      <p:sp>
        <p:nvSpPr>
          <p:cNvPr id="6" name="Пятно 1 5">
            <a:hlinkClick r:id="rId3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Ночью с Солнцем я меняюсь</a:t>
            </a:r>
          </a:p>
          <a:p>
            <a:pPr fontAlgn="base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И на небе зажигаюсь.</a:t>
            </a:r>
          </a:p>
          <a:p>
            <a:pPr fontAlgn="base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Сыплю мягкими лучами,</a:t>
            </a:r>
          </a:p>
          <a:p>
            <a:pPr fontAlgn="base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Словно серебром.</a:t>
            </a:r>
          </a:p>
          <a:p>
            <a:pPr fontAlgn="base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Полной быть могу ночами,</a:t>
            </a:r>
          </a:p>
          <a:p>
            <a:pPr fontAlgn="base"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А могу — серпом.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8570" y="404664"/>
            <a:ext cx="25635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ЗАГАДКА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7170" name="Picture 2" descr="C:\Users\user\Desktop\Космос дид игры\лу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212976"/>
            <a:ext cx="3251200" cy="3251200"/>
          </a:xfrm>
          <a:prstGeom prst="rect">
            <a:avLst/>
          </a:prstGeom>
          <a:noFill/>
        </p:spPr>
      </p:pic>
      <p:sp>
        <p:nvSpPr>
          <p:cNvPr id="5" name="Пятно 1 4">
            <a:hlinkClick r:id="rId3" action="ppaction://hlinksldjump"/>
          </p:cNvPr>
          <p:cNvSpPr/>
          <p:nvPr/>
        </p:nvSpPr>
        <p:spPr>
          <a:xfrm>
            <a:off x="8028384" y="6021288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8570" y="404664"/>
            <a:ext cx="25635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ЗАГАДКА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12776"/>
            <a:ext cx="71825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Все планеты с полюсами,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Есть экватор у любой.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Но планеты с поясами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Не найдете вы другой.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В этих кольцах он один,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Очень важный господин.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8194" name="Picture 2" descr="C:\Users\user\Desktop\Космос дид игры\saturn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861048"/>
            <a:ext cx="5438179" cy="2513151"/>
          </a:xfrm>
          <a:prstGeom prst="rect">
            <a:avLst/>
          </a:prstGeom>
          <a:noFill/>
        </p:spPr>
      </p:pic>
      <p:sp>
        <p:nvSpPr>
          <p:cNvPr id="6" name="Пятно 1 5">
            <a:hlinkClick r:id="rId3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8570" y="404664"/>
            <a:ext cx="25635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ЗАГАДКА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556792"/>
            <a:ext cx="51663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Человек сидит в ракете.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Смело в небо он летит,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И на нас в своем скафандре</a:t>
            </a:r>
          </a:p>
          <a:p>
            <a:pPr fontAlgn="base"/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Он из космоса глядит.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6" name="Picture 3" descr="C:\Users\user\Desktop\1354106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492896"/>
            <a:ext cx="2824178" cy="3996155"/>
          </a:xfrm>
          <a:prstGeom prst="rect">
            <a:avLst/>
          </a:prstGeom>
          <a:noFill/>
        </p:spPr>
      </p:pic>
      <p:sp>
        <p:nvSpPr>
          <p:cNvPr id="7" name="Пятно 1 6">
            <a:hlinkClick r:id="rId3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07361" y="404664"/>
            <a:ext cx="30059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ЧЬЯ ТЕНЬ?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6" name="Picture 2" descr="C:\Users\user\Desktop\Satur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6095766" cy="2523604"/>
          </a:xfrm>
          <a:prstGeom prst="rect">
            <a:avLst/>
          </a:prstGeom>
          <a:noFill/>
        </p:spPr>
      </p:pic>
      <p:pic>
        <p:nvPicPr>
          <p:cNvPr id="5" name="Picture 2" descr="C:\Users\user\Desktop\Космос дид игры\saturn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861048"/>
            <a:ext cx="5438179" cy="2513151"/>
          </a:xfrm>
          <a:prstGeom prst="rect">
            <a:avLst/>
          </a:prstGeom>
          <a:noFill/>
        </p:spPr>
      </p:pic>
      <p:sp>
        <p:nvSpPr>
          <p:cNvPr id="6" name="Пятно 1 5">
            <a:hlinkClick r:id="rId4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2050" name="Picture 2" descr="C:\Users\user\Desktop\Космос дид игры\star-303454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3692170" cy="36950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07361" y="404664"/>
            <a:ext cx="30059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ЧЬЯ ТЕНЬ?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1" name="Picture 3" descr="C:\Users\user\Desktop\Космос дид игры\418990_solnce-risunok-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988840"/>
            <a:ext cx="3600400" cy="3632836"/>
          </a:xfrm>
          <a:prstGeom prst="rect">
            <a:avLst/>
          </a:prstGeom>
          <a:noFill/>
        </p:spPr>
      </p:pic>
      <p:sp>
        <p:nvSpPr>
          <p:cNvPr id="8" name="Пятно 1 7">
            <a:hlinkClick r:id="rId4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Bookman Old Style" pitchFamily="18" charset="0"/>
              </a:rPr>
              <a:t>   </a:t>
            </a:r>
            <a:endParaRPr lang="ru-RU" sz="28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3074" name="Picture 2" descr="C:\Users\user\Desktop\Космос дид игры\422953_shattl-silu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3264024" cy="32487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07361" y="404664"/>
            <a:ext cx="30059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ЧЬЯ ТЕНЬ?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5" name="Picture 3" descr="C:\Users\user\Desktop\Космос дид игры\0_12062b_929f39d2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268760"/>
            <a:ext cx="2592288" cy="4836495"/>
          </a:xfrm>
          <a:prstGeom prst="rect">
            <a:avLst/>
          </a:prstGeom>
          <a:noFill/>
        </p:spPr>
      </p:pic>
      <p:sp>
        <p:nvSpPr>
          <p:cNvPr id="8" name="Пятно 1 7">
            <a:hlinkClick r:id="rId4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Космос дид игры\0_91e2e_25d89ab2_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55576" y="1124744"/>
            <a:ext cx="4065983" cy="35283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07361" y="404664"/>
            <a:ext cx="30059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ЧЬЯ ТЕНЬ?</a:t>
            </a:r>
            <a:endParaRPr lang="ru-RU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099" name="Picture 3" descr="C:\Users\user\Desktop\Космос дид игры\201783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955186"/>
            <a:ext cx="4464496" cy="4055213"/>
          </a:xfrm>
          <a:prstGeom prst="rect">
            <a:avLst/>
          </a:prstGeom>
          <a:noFill/>
        </p:spPr>
      </p:pic>
      <p:sp>
        <p:nvSpPr>
          <p:cNvPr id="8" name="Пятно 1 7">
            <a:hlinkClick r:id="rId4" action="ppaction://hlinksldjump"/>
          </p:cNvPr>
          <p:cNvSpPr/>
          <p:nvPr/>
        </p:nvSpPr>
        <p:spPr>
          <a:xfrm>
            <a:off x="8028384" y="5877272"/>
            <a:ext cx="864096" cy="64807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218</Words>
  <Application>Microsoft Office PowerPoint</Application>
  <PresentationFormat>Экран (4:3)</PresentationFormat>
  <Paragraphs>96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Kote</cp:lastModifiedBy>
  <cp:revision>70</cp:revision>
  <dcterms:created xsi:type="dcterms:W3CDTF">2017-03-27T19:11:42Z</dcterms:created>
  <dcterms:modified xsi:type="dcterms:W3CDTF">2020-04-12T17:41:04Z</dcterms:modified>
</cp:coreProperties>
</file>