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3" r:id="rId2"/>
    <p:sldId id="276" r:id="rId3"/>
    <p:sldId id="275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286380" y="642918"/>
            <a:ext cx="35004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КИНЕЗИОЛОГИЧЕСКИЕ УПРАЖНЕНИЯ</a:t>
            </a:r>
            <a:endParaRPr lang="ru-RU" sz="6000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павел\Desktop\hello_html_m5df83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85728"/>
            <a:ext cx="7143800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5011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/>
              <a:t>Кинезиологические</a:t>
            </a:r>
            <a:endParaRPr lang="ru-RU" sz="2800" dirty="0" smtClean="0"/>
          </a:p>
          <a:p>
            <a:pPr algn="ctr"/>
            <a:r>
              <a:rPr lang="ru-RU" sz="2800" dirty="0" smtClean="0"/>
              <a:t>упражнения как средство</a:t>
            </a:r>
          </a:p>
          <a:p>
            <a:pPr algn="ctr"/>
            <a:r>
              <a:rPr lang="ru-RU" sz="2800" dirty="0" smtClean="0"/>
              <a:t>активизации межполушарного</a:t>
            </a:r>
          </a:p>
          <a:p>
            <a:pPr algn="ctr"/>
            <a:r>
              <a:rPr lang="ru-RU" sz="2800" dirty="0" smtClean="0"/>
              <a:t>взаимодействия и</a:t>
            </a:r>
          </a:p>
          <a:p>
            <a:pPr algn="ctr"/>
            <a:r>
              <a:rPr lang="ru-RU" sz="2800" dirty="0" smtClean="0"/>
              <a:t>стимулирования</a:t>
            </a:r>
          </a:p>
          <a:p>
            <a:pPr algn="ctr"/>
            <a:r>
              <a:rPr lang="ru-RU" sz="2800" dirty="0" smtClean="0"/>
              <a:t>познавательной деятельности.</a:t>
            </a:r>
            <a:endParaRPr lang="ru-RU" sz="2800" dirty="0"/>
          </a:p>
        </p:txBody>
      </p:sp>
      <p:pic>
        <p:nvPicPr>
          <p:cNvPr id="3" name="Picture 2" descr="C:\Users\павел\Desktop\upldRgGp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214686"/>
            <a:ext cx="7929618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павел\Desktop\img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4500593" cy="5143536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1546"/>
            <a:ext cx="4038600" cy="5054617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 «Ум ребенка находится на кончиках его пальцев» </a:t>
            </a:r>
          </a:p>
          <a:p>
            <a:pPr>
              <a:buNone/>
            </a:pPr>
            <a:r>
              <a:rPr lang="ru-RU" dirty="0" smtClean="0"/>
              <a:t>            В.А.Сухомлинский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sz="3600" dirty="0" smtClean="0"/>
              <a:t>КИНЕЗИОЛОГИЯ(гимнастика мозга) – ключ к развитию способностей ребенка»</a:t>
            </a:r>
            <a:endParaRPr lang="ru-RU" sz="3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/>
              <a:t>Мозг человека представляет собой «содружество» функционально ассиметричных полушарий левого и правого. Каждое из них является не зеркальным отображением другого, а необходимым дополнением. Для того, чтобы творчески осмыслить любую проблему, необходимы оба полушария! </a:t>
            </a:r>
            <a:endParaRPr lang="ru-RU" sz="2400" dirty="0"/>
          </a:p>
        </p:txBody>
      </p:sp>
      <p:pic>
        <p:nvPicPr>
          <p:cNvPr id="1026" name="Picture 2" descr="C:\Users\павел\Desktop\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643050"/>
            <a:ext cx="4714876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ПРАВОЕ И ЛЕВОЕ ПОЛУШАРИЯ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714348" y="1500174"/>
            <a:ext cx="4038600" cy="4525963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ЛЕВОЕ ПОЛУШАРИЕ отвечает за логически-аналитическое мышление; анализирует факты; обрабатывает информацию последовательно по этапам; обеспечивает процессы индуктивного мышления(в начале осуществляется процесс </a:t>
            </a:r>
            <a:r>
              <a:rPr lang="ru-RU" dirty="0" err="1" smtClean="0"/>
              <a:t>анализа,а</a:t>
            </a:r>
            <a:r>
              <a:rPr lang="ru-RU" dirty="0" smtClean="0"/>
              <a:t> затем синтеза)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 ПРАВОЕ ПОЛУШАРИЕ отвечает за образное мышление и пространственную ориентацию; отвечает за интуицию и интуитивную оценку; может одновременно обрабатывать много разнообразной информации, способно рассматривать проблему в целом, не применяя анализа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КИНЕЗИОЛОГИЯ ОТНОСИТСЯ К ЗДОРОВЬЕСБЕРЕГАЮЩЕЙ ТЕХНОЛОГИИ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Под влиянием </a:t>
            </a:r>
            <a:r>
              <a:rPr lang="ru-RU" dirty="0" err="1" smtClean="0"/>
              <a:t>кинезиологических</a:t>
            </a:r>
            <a:r>
              <a:rPr lang="ru-RU" dirty="0" smtClean="0"/>
              <a:t> тренировок в организме происходят положительные структурные изменения. При этом, чем интенсивнее нагрузка, тем значительнее эти изменения. Данная методика позволяет выявить скрытые способности ребёнка и расширить границы возможностей его мозга.</a:t>
            </a:r>
            <a:endParaRPr lang="ru-RU" dirty="0"/>
          </a:p>
        </p:txBody>
      </p:sp>
      <p:pic>
        <p:nvPicPr>
          <p:cNvPr id="2050" name="Picture 2" descr="C:\Users\павел\Desktop\u1gR3bWpCEcjT1TjqVk56CR4CT8NjRVvM-DjEYqSnQIV-3013r4ZVmI1OLqXAfm3TYFUDuHfI_MUa0CTbVJzketdw5qhOF2Xop_FJT-Nbv92bN6qGw7HrDaysVAI0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928802"/>
            <a:ext cx="4500562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85728"/>
            <a:ext cx="871540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ходе систематических занятий по </a:t>
            </a:r>
            <a:r>
              <a:rPr lang="ru-RU" sz="2800" dirty="0" err="1" smtClean="0"/>
              <a:t>кинезиологическим</a:t>
            </a:r>
            <a:r>
              <a:rPr lang="ru-RU" sz="2800" dirty="0" smtClean="0"/>
              <a:t> программам у ребенка исчезают явления </a:t>
            </a:r>
            <a:r>
              <a:rPr lang="ru-RU" sz="2800" dirty="0" err="1" smtClean="0"/>
              <a:t>дислексии</a:t>
            </a:r>
            <a:r>
              <a:rPr lang="ru-RU" sz="2800" dirty="0" smtClean="0"/>
              <a:t>, развиваются межполушарные связи, улучшается память и концентрация внимания. В связи с улучшением интегративной функции мозга у многих детей наблюдается значительный прогресс в способностях к обучению. </a:t>
            </a:r>
            <a:r>
              <a:rPr lang="ru-RU" sz="2800" dirty="0" err="1" smtClean="0"/>
              <a:t>Кинезиологические</a:t>
            </a:r>
            <a:r>
              <a:rPr lang="ru-RU" sz="2800" dirty="0" smtClean="0"/>
              <a:t> упражнения дают возможность задействовать те участки мозга, которые раньше не участвовали в учении и решить проблему </a:t>
            </a:r>
            <a:r>
              <a:rPr lang="ru-RU" sz="2800" dirty="0" err="1" smtClean="0"/>
              <a:t>неуспешности</a:t>
            </a:r>
            <a:r>
              <a:rPr lang="ru-RU" sz="2800" dirty="0" smtClean="0"/>
              <a:t>. В случае, когда детям предстоит интенсивная умственная нагрузка, рекомендуется перед подобной работой применять </a:t>
            </a:r>
            <a:r>
              <a:rPr lang="ru-RU" sz="2800" dirty="0" err="1" smtClean="0"/>
              <a:t>кинезиологический</a:t>
            </a:r>
            <a:r>
              <a:rPr lang="ru-RU" sz="2800" dirty="0" smtClean="0"/>
              <a:t> комплекс упражнений.</a:t>
            </a:r>
            <a:endParaRPr lang="ru-RU" sz="2800" dirty="0"/>
          </a:p>
        </p:txBody>
      </p:sp>
      <p:pic>
        <p:nvPicPr>
          <p:cNvPr id="3074" name="Picture 2" descr="C:\Users\павел\Desktop\fae28acs-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4143380"/>
            <a:ext cx="1357290" cy="2714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Занятия проводятся утром по 5-15 минут. Занятия проводятся ежедневно, без пропусков. Занятия проводятся в доброжелательной обстановке. От детей требуется точное выполнение движений и приёмов. Упражнения проводятся стоя и сидя за столом.</a:t>
            </a:r>
            <a:endParaRPr lang="ru-RU" dirty="0"/>
          </a:p>
        </p:txBody>
      </p:sp>
      <p:pic>
        <p:nvPicPr>
          <p:cNvPr id="4098" name="Picture 2" descr="C:\Users\павел\Desktop\дети-вокруг-часов-1314751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571612"/>
            <a:ext cx="4429124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И ПРИЕМЫ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Растяжки нормализуют </a:t>
            </a:r>
            <a:r>
              <a:rPr lang="ru-RU" sz="2000" dirty="0" err="1" smtClean="0"/>
              <a:t>гипертонус</a:t>
            </a:r>
            <a:r>
              <a:rPr lang="ru-RU" sz="2000" dirty="0" smtClean="0"/>
              <a:t> (неконтролируемое чрезмерное мышечное напряжение) и </a:t>
            </a:r>
            <a:r>
              <a:rPr lang="ru-RU" sz="2000" dirty="0" err="1" smtClean="0"/>
              <a:t>гипотонус</a:t>
            </a:r>
            <a:r>
              <a:rPr lang="ru-RU" sz="2000" dirty="0" smtClean="0"/>
              <a:t> (неконтролируемая мышечная вялость).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Дыхательные упражнения улучшают ритмику организма, развивают самоконтроль и произвольность. </a:t>
            </a:r>
          </a:p>
          <a:p>
            <a:pPr marL="457200" indent="-457200">
              <a:buAutoNum type="arabicPeriod"/>
            </a:pPr>
            <a:r>
              <a:rPr lang="ru-RU" sz="2000" dirty="0" err="1" smtClean="0"/>
              <a:t>Глазодвигательные</a:t>
            </a:r>
            <a:r>
              <a:rPr lang="ru-RU" sz="2000" dirty="0" smtClean="0"/>
              <a:t> упражнения позволяют расширить поле зрения, улучшить восприятие.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 Однонаправленные и разнонаправленные движения глаз и языка развивают межполушарное взаимодействие и повышают </a:t>
            </a:r>
            <a:r>
              <a:rPr lang="ru-RU" sz="2000" dirty="0" err="1" smtClean="0"/>
              <a:t>энергетизацию</a:t>
            </a:r>
            <a:r>
              <a:rPr lang="ru-RU" sz="2000" dirty="0" smtClean="0"/>
              <a:t> организма.  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При выполнении телесных движений развивается межполушарное взаимодействие, снимаются непроизвольные, непреднамеренные движения и мышечные зажимы. Оказывается, человеку для закрепления мысли необходимо движение. Упражнения для релаксации способствуют расслаблению, снятию напряжения.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3071834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Адаптированный комплекс </a:t>
            </a:r>
            <a:r>
              <a:rPr lang="ru-RU" sz="4800" dirty="0" err="1" smtClean="0"/>
              <a:t>кинезиологических</a:t>
            </a:r>
            <a:r>
              <a:rPr lang="ru-RU" sz="4800" dirty="0" smtClean="0"/>
              <a:t> упражнений</a:t>
            </a:r>
            <a:endParaRPr lang="ru-RU" sz="4800" dirty="0"/>
          </a:p>
        </p:txBody>
      </p:sp>
      <p:pic>
        <p:nvPicPr>
          <p:cNvPr id="1026" name="Picture 2" descr="C:\Users\павел\Desktop\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00438"/>
            <a:ext cx="6810375" cy="3357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Растяжки.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 «Тряпичная кукла и солдат»</a:t>
            </a:r>
          </a:p>
          <a:p>
            <a:pPr algn="ctr">
              <a:buNone/>
            </a:pPr>
            <a:r>
              <a:rPr lang="ru-RU" dirty="0" smtClean="0"/>
              <a:t>Предложите ребенку представить, что он солдат. Вспомните вместе с ним, как нужно стоять на плацу, – вытянувшись в струнку и замерев. Пусть игрок изобразит такого военного, как только вы скажете слово «солдат». После того как ребенок постоит в такой напряженной позе, произнесите другую команду – «тряпичная кукла». Выполняя ее, ребенок должен максимально расслабиться, слегка наклониться вперед так, чтобы его руки болтались, будто они сделаны из ткани и ваты. Помогите ему представить, что всё его тело мягкое, податливое. Затем ребенок снова должен стать.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2. Дыхательные упражнения.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 algn="ctr">
              <a:buAutoNum type="arabicPeriod"/>
            </a:pPr>
            <a:r>
              <a:rPr lang="ru-RU" dirty="0" smtClean="0"/>
              <a:t>Сделайте глубокий вдох и постарайтесь одним выдохом отправить бабочек в полет.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 « Шторм» – сделайте глубокий вдох и подуйте через трубочку в стакан с водой.</a:t>
            </a:r>
          </a:p>
          <a:p>
            <a:pPr marL="514350" indent="-514350" algn="ctr">
              <a:buAutoNum type="arabicPeriod"/>
            </a:pPr>
            <a:r>
              <a:rPr lang="ru-RU" dirty="0" smtClean="0"/>
              <a:t> « Свеча» – и.п. – сидя за столом. Представьте, что перед вами стоит свеча. Сделайте глубокий вдох и постарайтесь одним выдохом задуть ее. </a:t>
            </a:r>
            <a:endParaRPr lang="ru-RU" dirty="0"/>
          </a:p>
        </p:txBody>
      </p:sp>
      <p:pic>
        <p:nvPicPr>
          <p:cNvPr id="5122" name="Picture 2" descr="C:\Users\павел\Desktop\Flameless-tealight-scented-candles-wholesa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43050"/>
            <a:ext cx="4281518" cy="4214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3. Телесные упражнения.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1. Перекрестное </a:t>
            </a:r>
            <a:r>
              <a:rPr lang="ru-RU" dirty="0" err="1" smtClean="0"/>
              <a:t>марширование</a:t>
            </a:r>
            <a:r>
              <a:rPr lang="ru-RU" dirty="0" smtClean="0"/>
              <a:t>: нужно шагать, высоко поднимая колени, попеременно касаясь правой и левой рукой по противоположной ноге. Сделать 6 пер движений. Закончить касаниями по противоположной стороне. </a:t>
            </a:r>
            <a:endParaRPr lang="ru-RU" dirty="0"/>
          </a:p>
        </p:txBody>
      </p:sp>
      <p:pic>
        <p:nvPicPr>
          <p:cNvPr id="6146" name="Picture 2" descr="C:\Users\павел\Desktop\Perekrestnie-schag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428736"/>
            <a:ext cx="4643438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</a:t>
            </a:r>
            <a:r>
              <a:rPr lang="ru-RU" dirty="0" err="1" smtClean="0"/>
              <a:t>Глазодвигательные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«Глаз – путешественник»</a:t>
            </a:r>
            <a:br>
              <a:rPr lang="ru-RU" dirty="0" smtClean="0"/>
            </a:br>
            <a:r>
              <a:rPr lang="ru-RU" dirty="0" smtClean="0"/>
              <a:t>развивает внимание быстрее решать математические задачи запоминать иностранные слова, читать грамотнее писать</a:t>
            </a:r>
            <a:endParaRPr lang="ru-RU" dirty="0"/>
          </a:p>
        </p:txBody>
      </p:sp>
      <p:pic>
        <p:nvPicPr>
          <p:cNvPr id="7170" name="Picture 2" descr="C:\Users\павел\Desktop\image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357298"/>
            <a:ext cx="4186238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Упражнения для развития мелкой моторики.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400" dirty="0" smtClean="0"/>
              <a:t>1.«Колечко» Поочередно и как можно быстрее перебирай­те пальцы рук, соединяя в кольцо с большим пальцем по­следовательно указательный, средний и т.д. Проба выполняется в прямом (от указательного пальца к мизинцу) и в обратном (от мизинца к указательному пальцу) порядке. Вначале выполняется каждой рукой отдельно, затем вместе.</a:t>
            </a:r>
            <a:br>
              <a:rPr lang="ru-RU" sz="2400" dirty="0" smtClean="0"/>
            </a:br>
            <a:r>
              <a:rPr lang="ru-RU" sz="2400" dirty="0" smtClean="0"/>
              <a:t>Помогает развивать функцию самоконтроля Улучшает концентрацию внимания Развивает межполушарные связи</a:t>
            </a:r>
            <a:endParaRPr lang="ru-RU" sz="2400" dirty="0"/>
          </a:p>
        </p:txBody>
      </p:sp>
      <p:pic>
        <p:nvPicPr>
          <p:cNvPr id="8194" name="Picture 2" descr="C:\Users\павел\Desktop\i-1024x76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571613"/>
            <a:ext cx="4257676" cy="4271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«Кулак-ребро-ладонь»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Ребенку показывают три положения руки, последовательно сменяющих друг друга. Проба выполняется сначала правой рукой, потом — левой, затем — обеими руками вместе.</a:t>
            </a:r>
            <a:br>
              <a:rPr lang="ru-RU" dirty="0" smtClean="0"/>
            </a:br>
            <a:r>
              <a:rPr lang="ru-RU" dirty="0" smtClean="0"/>
              <a:t>Улучшает мыслительную деятельность Синхронизирует работу полушарий. Способствует запоминанию .Повышает устойчивость внимания. Активизирует процессы чтения и письма</a:t>
            </a:r>
            <a:endParaRPr lang="ru-RU" dirty="0"/>
          </a:p>
        </p:txBody>
      </p:sp>
      <p:pic>
        <p:nvPicPr>
          <p:cNvPr id="9219" name="Picture 3" descr="C:\Users\павел\Desktop\img1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14554"/>
            <a:ext cx="4495800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«Змейка» (замок)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Скрестите руки ладонями друг к другу, сцепите пальцы в замок, выверните руки к себе. Двигайте пальцем, который укажет ведущий. Палец должен двигаться точно и четко. Прикасаться к пальцу нельзя. Последовательно в упражнении должны участвовать все пальцы рук.</a:t>
            </a:r>
            <a:br>
              <a:rPr lang="ru-RU" dirty="0" smtClean="0"/>
            </a:br>
            <a:r>
              <a:rPr lang="ru-RU" dirty="0" smtClean="0"/>
              <a:t>Помогают вовлечься в любой процесс и полноценно воспринимать информацию. Активизирует работу интеллект-тело.</a:t>
            </a:r>
            <a:endParaRPr lang="ru-RU" dirty="0"/>
          </a:p>
        </p:txBody>
      </p:sp>
      <p:pic>
        <p:nvPicPr>
          <p:cNvPr id="10242" name="Picture 2" descr="C:\Users\павел\Desktop\s1200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30157" y="1600200"/>
            <a:ext cx="367468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 Ухо - нос – хлопок»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 Левой рукой коснитесь кончика носа, а правой рукой — за противоположное ухо. Одновременно отпустите ухо и нос, хлопните в ладоши, поменяйте положение рук «с точностью до наоборот».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Улучшает мыслительную деятельность. Повышает </a:t>
            </a:r>
            <a:r>
              <a:rPr lang="ru-RU" dirty="0" err="1" smtClean="0"/>
              <a:t>стрессоустойчивость</a:t>
            </a:r>
            <a:r>
              <a:rPr lang="ru-RU" dirty="0" smtClean="0"/>
              <a:t>. Способствует самоконтролю, произвольности деятельности</a:t>
            </a:r>
            <a:endParaRPr lang="ru-RU" dirty="0"/>
          </a:p>
        </p:txBody>
      </p:sp>
      <p:pic>
        <p:nvPicPr>
          <p:cNvPr id="11266" name="Picture 2" descr="C:\Users\павел\Desktop\img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57365"/>
            <a:ext cx="4038600" cy="3214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«Зайчик-колечко-цепочка»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428736"/>
            <a:ext cx="4038600" cy="51435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b="1" dirty="0" smtClean="0"/>
              <a:t>«Зайчик – кольцо»</a:t>
            </a:r>
            <a:r>
              <a:rPr lang="ru-RU" sz="1800" dirty="0" smtClean="0"/>
              <a:t> Упражнение основано на переходе из оной позиции в другую: а) пальцы— в кулачок, выдвинуть указательный и средний пальцы и развести их в стороны; б) большой и указательный пальцы соединить в кольцо, остальные пальцы развести в стороны.</a:t>
            </a:r>
            <a:br>
              <a:rPr lang="ru-RU" sz="1800" dirty="0" smtClean="0"/>
            </a:br>
            <a:r>
              <a:rPr lang="ru-RU" sz="1800" b="1" dirty="0" smtClean="0"/>
              <a:t>«Цепочка»</a:t>
            </a:r>
            <a:r>
              <a:rPr lang="ru-RU" sz="1800" dirty="0" smtClean="0"/>
              <a:t> Большой и указательный пальцы левой руки в кольце. Через него попеременно пропускаются колечки из пальчиков правой руки: большой — указательный, большой — средний и т. д. В упражнении участвуют все пальчики.</a:t>
            </a:r>
            <a:endParaRPr lang="ru-RU" sz="1800" dirty="0"/>
          </a:p>
        </p:txBody>
      </p:sp>
      <p:pic>
        <p:nvPicPr>
          <p:cNvPr id="12290" name="Picture 2" descr="C:\Users\павел\Desktop\img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85926"/>
            <a:ext cx="4495800" cy="3929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Систематически выполняя пальчиками различные упражнения, дети достигают хорошего развития мелкой моторики рук, которая оказывает благоприятное влияние на развитие речи. Поэтому я рекомендую шире использовать разнообразные игры и упражнения, направленные на формирование тонких движений пальцев рук.</a:t>
            </a:r>
            <a:endParaRPr lang="ru-RU" dirty="0"/>
          </a:p>
        </p:txBody>
      </p:sp>
      <p:pic>
        <p:nvPicPr>
          <p:cNvPr id="13314" name="Picture 2" descr="C:\Users\павел\Desktop\kisspng-emoticon-smiley-emoji-clip-art-turkey-watercolor-5b1164a9400ff6.30229896152786653726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857364"/>
            <a:ext cx="4495800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DB3E2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730</Words>
  <Application>Microsoft Office PowerPoint</Application>
  <PresentationFormat>Экран (4:3)</PresentationFormat>
  <Paragraphs>50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КИНЕЗИОЛОГИЧЕСКИЕ УПРАЖНЕНИЯ</vt:lpstr>
      <vt:lpstr>Слайд 2</vt:lpstr>
      <vt:lpstr>Слайд 3</vt:lpstr>
      <vt:lpstr>«КИНЕЗИОЛОГИЯ(гимнастика мозга) – ключ к развитию способностей ребенка»</vt:lpstr>
      <vt:lpstr>ПРАВОЕ И ЛЕВОЕ ПОЛУШАРИЯ</vt:lpstr>
      <vt:lpstr>КИНЕЗИОЛОГИЯ ОТНОСИТСЯ К ЗДОРОВЬЕСБЕРЕГАЮЩЕЙ ТЕХНОЛОГИИ </vt:lpstr>
      <vt:lpstr>Слайд 7</vt:lpstr>
      <vt:lpstr>УСЛОВИЯ</vt:lpstr>
      <vt:lpstr>МЕТОДЫ И ПРИЕМЫ</vt:lpstr>
      <vt:lpstr>Адаптированный комплекс кинезиологических упражнений</vt:lpstr>
      <vt:lpstr>1. Растяжки.</vt:lpstr>
      <vt:lpstr>2. Дыхательные упражнения.</vt:lpstr>
      <vt:lpstr>3. Телесные упражнения. </vt:lpstr>
      <vt:lpstr>4. Глазодвигательные</vt:lpstr>
      <vt:lpstr>5. Упражнения для развития мелкой моторики.</vt:lpstr>
      <vt:lpstr>«Кулак-ребро-ладонь»</vt:lpstr>
      <vt:lpstr>«Змейка» (замок)</vt:lpstr>
      <vt:lpstr>« Ухо - нос – хлопок»</vt:lpstr>
      <vt:lpstr>«Зайчик-колечко-цепочка»</vt:lpstr>
      <vt:lpstr>Подведем итог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павел</dc:creator>
  <cp:lastModifiedBy>павел</cp:lastModifiedBy>
  <cp:revision>29</cp:revision>
  <dcterms:created xsi:type="dcterms:W3CDTF">2020-04-20T05:10:46Z</dcterms:created>
  <dcterms:modified xsi:type="dcterms:W3CDTF">2020-04-22T08:41:33Z</dcterms:modified>
</cp:coreProperties>
</file>