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5"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16.04.2020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16.04.2020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16.04.2020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16.04.2020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16.04.2020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16.04.2020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endParaRPr lang="ru-RU" dirty="0"/>
          </a:p>
        </p:txBody>
      </p:sp>
      <p:pic>
        <p:nvPicPr>
          <p:cNvPr id="2" name="Picture 2" descr="C:\Users\павел\Desktop\pnuHbCtEbGs.jpg"/>
          <p:cNvPicPr>
            <a:picLocks noGrp="1" noChangeAspect="1" noChangeArrowheads="1"/>
          </p:cNvPicPr>
          <p:nvPr>
            <p:ph idx="1"/>
          </p:nvPr>
        </p:nvPicPr>
        <p:blipFill>
          <a:blip r:embed="rId2" cstate="print"/>
          <a:srcRect/>
          <a:stretch>
            <a:fillRect/>
          </a:stretch>
        </p:blipFill>
        <p:spPr bwMode="auto">
          <a:xfrm>
            <a:off x="0" y="0"/>
            <a:ext cx="9144000" cy="685799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200" y="274638"/>
            <a:ext cx="8229600" cy="153966"/>
          </a:xfrm>
        </p:spPr>
        <p:txBody>
          <a:bodyPr>
            <a:normAutofit fontScale="90000"/>
          </a:bodyPr>
          <a:lstStyle/>
          <a:p>
            <a:endParaRPr lang="ru-RU" dirty="0"/>
          </a:p>
        </p:txBody>
      </p:sp>
      <p:sp>
        <p:nvSpPr>
          <p:cNvPr id="3" name="Содержимое 2"/>
          <p:cNvSpPr>
            <a:spLocks noGrp="1"/>
          </p:cNvSpPr>
          <p:nvPr>
            <p:ph sz="half" idx="4294967295"/>
          </p:nvPr>
        </p:nvSpPr>
        <p:spPr>
          <a:xfrm>
            <a:off x="0" y="857232"/>
            <a:ext cx="4038600" cy="5268931"/>
          </a:xfrm>
        </p:spPr>
        <p:txBody>
          <a:bodyPr>
            <a:normAutofit fontScale="62500" lnSpcReduction="20000"/>
          </a:bodyPr>
          <a:lstStyle/>
          <a:p>
            <a:r>
              <a:rPr lang="ru-RU" dirty="0" smtClean="0"/>
              <a:t>В наше время, когда интернет постепенно теснит реальную жизнь с ее радостями, очень важно проводить больше времени со своими детьми. Только живое общение делает отношения крепче и становится той ниточкой, которая так нужна родителям и подрастающим детям для доверия друг к другу.</a:t>
            </a:r>
          </a:p>
          <a:p>
            <a:r>
              <a:rPr lang="ru-RU" dirty="0" smtClean="0"/>
              <a:t>Правда, многие современные мамы и сами не знают – чем увлечь своих малышей и школьников дома.</a:t>
            </a:r>
          </a:p>
          <a:p>
            <a:r>
              <a:rPr lang="ru-RU" dirty="0" smtClean="0"/>
              <a:t>Размышляете, чем занять чадо? Мы вам подскажем!</a:t>
            </a:r>
          </a:p>
          <a:p>
            <a:endParaRPr lang="ru-RU" dirty="0"/>
          </a:p>
        </p:txBody>
      </p:sp>
      <p:pic>
        <p:nvPicPr>
          <p:cNvPr id="2050" name="Picture 2" descr="C:\Users\павел\Desktop\80ddGMbI2rc.jpg"/>
          <p:cNvPicPr>
            <a:picLocks noChangeAspect="1" noChangeArrowheads="1"/>
          </p:cNvPicPr>
          <p:nvPr/>
        </p:nvPicPr>
        <p:blipFill>
          <a:blip r:embed="rId2" cstate="print"/>
          <a:srcRect/>
          <a:stretch>
            <a:fillRect/>
          </a:stretch>
        </p:blipFill>
        <p:spPr bwMode="auto">
          <a:xfrm>
            <a:off x="5019681" y="0"/>
            <a:ext cx="4124319" cy="6858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225404"/>
          </a:xfrm>
        </p:spPr>
        <p:txBody>
          <a:bodyPr>
            <a:normAutofit fontScale="90000"/>
          </a:bodyPr>
          <a:lstStyle/>
          <a:p>
            <a:r>
              <a:rPr lang="ru-RU" dirty="0" smtClean="0"/>
              <a:t>Игра «Волшебные шнурки» </a:t>
            </a:r>
            <a:endParaRPr lang="ru-RU" dirty="0"/>
          </a:p>
        </p:txBody>
      </p:sp>
      <p:sp>
        <p:nvSpPr>
          <p:cNvPr id="3" name="Содержимое 2"/>
          <p:cNvSpPr>
            <a:spLocks noGrp="1"/>
          </p:cNvSpPr>
          <p:nvPr>
            <p:ph sz="half" idx="1"/>
          </p:nvPr>
        </p:nvSpPr>
        <p:spPr>
          <a:xfrm>
            <a:off x="457200" y="714356"/>
            <a:ext cx="4038600" cy="5857916"/>
          </a:xfrm>
        </p:spPr>
        <p:txBody>
          <a:bodyPr>
            <a:normAutofit fontScale="85000" lnSpcReduction="20000"/>
          </a:bodyPr>
          <a:lstStyle/>
          <a:p>
            <a:pPr>
              <a:buNone/>
            </a:pPr>
            <a:r>
              <a:rPr lang="ru-RU" dirty="0" smtClean="0"/>
              <a:t>Игра «</a:t>
            </a:r>
            <a:r>
              <a:rPr lang="ru-RU" b="1" dirty="0" smtClean="0"/>
              <a:t>Волшебные шнурки</a:t>
            </a:r>
            <a:r>
              <a:rPr lang="ru-RU" dirty="0" smtClean="0"/>
              <a:t>» Покажите ребенку, как из шнурков или веревки можно выкладывать контуры различных фигур и предметов. Предложите малышу выложить домик, озеро, стоя и т.п. Используя разноцветные шнурки, можно закреплять полученные ранее знания о цветовой гамме. Попросите малыша выложить красный мяч, желтое солнце, зеленое яблоко. В игре ребенок совершенствует цветовое восприятие, изучает форму предметов</a:t>
            </a:r>
            <a:endParaRPr lang="ru-RU" dirty="0"/>
          </a:p>
        </p:txBody>
      </p:sp>
      <p:pic>
        <p:nvPicPr>
          <p:cNvPr id="4098" name="Picture 2" descr="C:\Users\павел\Desktop\interesnye_i_speshnye_fakty_7.jpg"/>
          <p:cNvPicPr>
            <a:picLocks noGrp="1" noChangeAspect="1" noChangeArrowheads="1"/>
          </p:cNvPicPr>
          <p:nvPr>
            <p:ph sz="half" idx="2"/>
          </p:nvPr>
        </p:nvPicPr>
        <p:blipFill>
          <a:blip r:embed="rId2" cstate="print"/>
          <a:srcRect/>
          <a:stretch>
            <a:fillRect/>
          </a:stretch>
        </p:blipFill>
        <p:spPr bwMode="auto">
          <a:xfrm>
            <a:off x="4648200" y="857232"/>
            <a:ext cx="4038600" cy="5357849"/>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Игра «Необычные рисунки» </a:t>
            </a:r>
            <a:endParaRPr lang="ru-RU" dirty="0"/>
          </a:p>
        </p:txBody>
      </p:sp>
      <p:sp>
        <p:nvSpPr>
          <p:cNvPr id="3" name="Содержимое 2"/>
          <p:cNvSpPr>
            <a:spLocks noGrp="1"/>
          </p:cNvSpPr>
          <p:nvPr>
            <p:ph sz="half" idx="1"/>
          </p:nvPr>
        </p:nvSpPr>
        <p:spPr/>
        <p:txBody>
          <a:bodyPr>
            <a:normAutofit fontScale="85000" lnSpcReduction="20000"/>
          </a:bodyPr>
          <a:lstStyle/>
          <a:p>
            <a:r>
              <a:rPr lang="ru-RU" dirty="0" smtClean="0"/>
              <a:t>Игра «Необычные рисунки» Ровным тонким слоем насыпьте на поднос манную крупу. Покажите, как на содержимом подноса пальцем можно чертить различные изображения. Предложите малышу нарисовать домик, дерево и т.п. Игра способствует развитию воображения, художественных навыков, мелкой моторики</a:t>
            </a:r>
            <a:endParaRPr lang="ru-RU" dirty="0"/>
          </a:p>
        </p:txBody>
      </p:sp>
      <p:pic>
        <p:nvPicPr>
          <p:cNvPr id="5122" name="Picture 2" descr="C:\Users\павел\Desktop\igry-s-mankoj.jpg"/>
          <p:cNvPicPr>
            <a:picLocks noGrp="1" noChangeAspect="1" noChangeArrowheads="1"/>
          </p:cNvPicPr>
          <p:nvPr>
            <p:ph sz="half" idx="2"/>
          </p:nvPr>
        </p:nvPicPr>
        <p:blipFill>
          <a:blip r:embed="rId2" cstate="print"/>
          <a:stretch>
            <a:fillRect/>
          </a:stretch>
        </p:blipFill>
        <p:spPr bwMode="auto">
          <a:xfrm>
            <a:off x="5267325" y="2872581"/>
            <a:ext cx="2800350" cy="19812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Игры -шнуровки </a:t>
            </a:r>
            <a:endParaRPr lang="ru-RU" dirty="0"/>
          </a:p>
        </p:txBody>
      </p:sp>
      <p:sp>
        <p:nvSpPr>
          <p:cNvPr id="3" name="Содержимое 2"/>
          <p:cNvSpPr>
            <a:spLocks noGrp="1"/>
          </p:cNvSpPr>
          <p:nvPr>
            <p:ph sz="half" idx="1"/>
          </p:nvPr>
        </p:nvSpPr>
        <p:spPr/>
        <p:txBody>
          <a:bodyPr>
            <a:normAutofit/>
          </a:bodyPr>
          <a:lstStyle/>
          <a:p>
            <a:pPr>
              <a:buNone/>
            </a:pPr>
            <a:r>
              <a:rPr lang="ru-RU" sz="2000" dirty="0" smtClean="0">
                <a:latin typeface="Times New Roman" pitchFamily="18" charset="0"/>
                <a:cs typeface="Times New Roman" pitchFamily="18" charset="0"/>
              </a:rPr>
              <a:t>Игры-шнуровки разработанные итальянским педагогом </a:t>
            </a:r>
            <a:r>
              <a:rPr lang="ru-RU" sz="2000" dirty="0" err="1" smtClean="0">
                <a:latin typeface="Times New Roman" pitchFamily="18" charset="0"/>
                <a:cs typeface="Times New Roman" pitchFamily="18" charset="0"/>
              </a:rPr>
              <a:t>М.Монтессори</a:t>
            </a:r>
            <a:r>
              <a:rPr lang="ru-RU" sz="2000" dirty="0" smtClean="0">
                <a:latin typeface="Times New Roman" pitchFamily="18" charset="0"/>
                <a:cs typeface="Times New Roman" pitchFamily="18" charset="0"/>
              </a:rPr>
              <a:t>, являются эффективным упражнением развития мелкой моторики рук и сенсомоторной координации. Кроме того, они помогают ребенку овладеть пространственным ориентированием, освоить такие категории, как «вверху – внизу», «справа – слева». </a:t>
            </a:r>
            <a:endParaRPr lang="ru-RU" sz="2000" dirty="0">
              <a:latin typeface="Times New Roman" pitchFamily="18" charset="0"/>
              <a:cs typeface="Times New Roman" pitchFamily="18" charset="0"/>
            </a:endParaRPr>
          </a:p>
        </p:txBody>
      </p:sp>
      <p:pic>
        <p:nvPicPr>
          <p:cNvPr id="6146" name="Picture 2" descr="C:\Users\павел\Desktop\1020817474.jpg"/>
          <p:cNvPicPr>
            <a:picLocks noGrp="1" noChangeAspect="1" noChangeArrowheads="1"/>
          </p:cNvPicPr>
          <p:nvPr>
            <p:ph sz="half" idx="2"/>
          </p:nvPr>
        </p:nvPicPr>
        <p:blipFill>
          <a:blip r:embed="rId2" cstate="print"/>
          <a:srcRect/>
          <a:stretch>
            <a:fillRect/>
          </a:stretch>
        </p:blipFill>
        <p:spPr bwMode="auto">
          <a:xfrm>
            <a:off x="4648200" y="1428736"/>
            <a:ext cx="4038600" cy="414340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Игра «Угадай, что это?»</a:t>
            </a:r>
            <a:endParaRPr lang="ru-RU" dirty="0"/>
          </a:p>
        </p:txBody>
      </p:sp>
      <p:sp>
        <p:nvSpPr>
          <p:cNvPr id="3" name="Содержимое 2"/>
          <p:cNvSpPr>
            <a:spLocks noGrp="1"/>
          </p:cNvSpPr>
          <p:nvPr>
            <p:ph sz="half" idx="1"/>
          </p:nvPr>
        </p:nvSpPr>
        <p:spPr/>
        <p:txBody>
          <a:bodyPr>
            <a:normAutofit lnSpcReduction="10000"/>
          </a:bodyPr>
          <a:lstStyle/>
          <a:p>
            <a:pPr>
              <a:buNone/>
            </a:pPr>
            <a:r>
              <a:rPr lang="ru-RU" dirty="0" smtClean="0"/>
              <a:t>Заполните разными видами крупы несколько емкостей. Предложите ребенку опускать руки поочередно в каждый сосуд и, не глядя, угадать, что находится в посуде. Эта игра развивает тактильные ощущения ребенка</a:t>
            </a:r>
            <a:endParaRPr lang="ru-RU" dirty="0"/>
          </a:p>
        </p:txBody>
      </p:sp>
      <p:pic>
        <p:nvPicPr>
          <p:cNvPr id="7170" name="Picture 2" descr="C:\Users\павел\Desktop\original.jpg"/>
          <p:cNvPicPr>
            <a:picLocks noGrp="1" noChangeAspect="1" noChangeArrowheads="1"/>
          </p:cNvPicPr>
          <p:nvPr>
            <p:ph sz="half" idx="2"/>
          </p:nvPr>
        </p:nvPicPr>
        <p:blipFill>
          <a:blip r:embed="rId2" cstate="print"/>
          <a:srcRect/>
          <a:stretch>
            <a:fillRect/>
          </a:stretch>
        </p:blipFill>
        <p:spPr bwMode="auto">
          <a:xfrm>
            <a:off x="4648200" y="1428736"/>
            <a:ext cx="4038600" cy="450059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Игра «Найди сокровище»</a:t>
            </a:r>
            <a:endParaRPr lang="ru-RU" dirty="0"/>
          </a:p>
        </p:txBody>
      </p:sp>
      <p:sp>
        <p:nvSpPr>
          <p:cNvPr id="3" name="Содержимое 2"/>
          <p:cNvSpPr>
            <a:spLocks noGrp="1"/>
          </p:cNvSpPr>
          <p:nvPr>
            <p:ph sz="half" idx="1"/>
          </p:nvPr>
        </p:nvSpPr>
        <p:spPr/>
        <p:txBody>
          <a:bodyPr>
            <a:normAutofit fontScale="77500" lnSpcReduction="20000"/>
          </a:bodyPr>
          <a:lstStyle/>
          <a:p>
            <a:pPr>
              <a:buNone/>
            </a:pPr>
            <a:r>
              <a:rPr lang="ru-RU" dirty="0" smtClean="0"/>
              <a:t>Возьмите любые маленькие сумочки, кармашки, баночки, коробочки. Спрячьте в них маленькую игрушку или любое другое «сокровище» и попросите ребенка отыскать его. Таким образом тренируем мелкую моторику и учимся бытовым навыкам «открывать» и «закрывать» разные штуковины. В следующий раз попросите ребенка, наоборот, спрятать сокровище.</a:t>
            </a:r>
            <a:endParaRPr lang="ru-RU" dirty="0"/>
          </a:p>
        </p:txBody>
      </p:sp>
      <p:pic>
        <p:nvPicPr>
          <p:cNvPr id="8194" name="Picture 2" descr="C:\Users\павел\Desktop\HTB1AY4bPVXXXXXoXFXXq6xXFXXXX.jpg_q50.jpg"/>
          <p:cNvPicPr>
            <a:picLocks noGrp="1" noChangeAspect="1" noChangeArrowheads="1"/>
          </p:cNvPicPr>
          <p:nvPr>
            <p:ph sz="half" idx="2"/>
          </p:nvPr>
        </p:nvPicPr>
        <p:blipFill>
          <a:blip r:embed="rId2" cstate="print"/>
          <a:srcRect/>
          <a:stretch>
            <a:fillRect/>
          </a:stretch>
        </p:blipFill>
        <p:spPr bwMode="auto">
          <a:xfrm>
            <a:off x="4648200" y="1285860"/>
            <a:ext cx="4038600" cy="478634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dirty="0" smtClean="0"/>
              <a:t>Рисуем без грязи</a:t>
            </a:r>
            <a:endParaRPr lang="ru-RU" dirty="0"/>
          </a:p>
        </p:txBody>
      </p:sp>
      <p:sp>
        <p:nvSpPr>
          <p:cNvPr id="6" name="Содержимое 5"/>
          <p:cNvSpPr>
            <a:spLocks noGrp="1"/>
          </p:cNvSpPr>
          <p:nvPr>
            <p:ph idx="1"/>
          </p:nvPr>
        </p:nvSpPr>
        <p:spPr>
          <a:xfrm>
            <a:off x="457200" y="1285860"/>
            <a:ext cx="8229600" cy="5286412"/>
          </a:xfrm>
        </p:spPr>
        <p:txBody>
          <a:bodyPr>
            <a:normAutofit fontScale="85000" lnSpcReduction="10000"/>
          </a:bodyPr>
          <a:lstStyle/>
          <a:p>
            <a:pPr>
              <a:buNone/>
            </a:pPr>
            <a:r>
              <a:rPr lang="ru-RU" dirty="0" smtClean="0"/>
              <a:t>Каждой маме знакома формула «5 минут рисования ребенка = полчаса уборки». С другой стороны, сдерживать творческие порывы юного художника так не хочется. Ведь польза рисования, вне всякого сомнения. Ну, что ж, экспериментировать с цветом и формой иногда можно и БЕЗ ГРЯЗИ. Вам понадобятся: папка-файл на застежке, краски, блестки, скотч и детское масло.  В папку-файл добавляем сначала детское масло, затем краски (в пропорциях примерно 1:1), по желанию можно добавить блестки. Затем аккуратно выпускаем, как можно больше воздуха и плотно застегиваем файл. Для надежности обклеиваем застежку скотчем. Творим шедевры пальчиками!  </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Монотипия</a:t>
            </a:r>
            <a:endParaRPr lang="ru-RU" dirty="0"/>
          </a:p>
        </p:txBody>
      </p:sp>
      <p:sp>
        <p:nvSpPr>
          <p:cNvPr id="4" name="Содержимое 3"/>
          <p:cNvSpPr>
            <a:spLocks noGrp="1"/>
          </p:cNvSpPr>
          <p:nvPr>
            <p:ph sz="half" idx="1"/>
          </p:nvPr>
        </p:nvSpPr>
        <p:spPr/>
        <p:txBody>
          <a:bodyPr>
            <a:normAutofit fontScale="85000" lnSpcReduction="20000"/>
          </a:bodyPr>
          <a:lstStyle/>
          <a:p>
            <a:pPr>
              <a:buNone/>
            </a:pPr>
            <a:r>
              <a:rPr lang="ru-RU" dirty="0" smtClean="0"/>
              <a:t>Согните лист пополам. На одной половине нарисуйте часть симметричного предмета, для начала можно изобразить геометрические фигуры. Прижмите вторую половину листа. Расправив его, покажите малышу получившееся изображение целого предмета. Игра знакомит ребенка с понятием симметрия.</a:t>
            </a:r>
            <a:endParaRPr lang="ru-RU" dirty="0"/>
          </a:p>
        </p:txBody>
      </p:sp>
      <p:pic>
        <p:nvPicPr>
          <p:cNvPr id="9218" name="Picture 2" descr="C:\Users\павел\Desktop\s1200 (4).jpg"/>
          <p:cNvPicPr>
            <a:picLocks noGrp="1" noChangeAspect="1" noChangeArrowheads="1"/>
          </p:cNvPicPr>
          <p:nvPr>
            <p:ph sz="half" idx="2"/>
          </p:nvPr>
        </p:nvPicPr>
        <p:blipFill>
          <a:blip r:embed="rId2" cstate="print"/>
          <a:stretch>
            <a:fillRect/>
          </a:stretch>
        </p:blipFill>
        <p:spPr bwMode="auto">
          <a:xfrm>
            <a:off x="4648200" y="2589676"/>
            <a:ext cx="4038600" cy="254701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1368412"/>
          </a:xfrm>
        </p:spPr>
        <p:txBody>
          <a:bodyPr/>
          <a:lstStyle/>
          <a:p>
            <a:endParaRPr lang="ru-RU" dirty="0"/>
          </a:p>
        </p:txBody>
      </p:sp>
      <p:sp>
        <p:nvSpPr>
          <p:cNvPr id="6" name="Содержимое 5"/>
          <p:cNvSpPr>
            <a:spLocks noGrp="1"/>
          </p:cNvSpPr>
          <p:nvPr>
            <p:ph idx="1"/>
          </p:nvPr>
        </p:nvSpPr>
        <p:spPr/>
        <p:txBody>
          <a:bodyPr>
            <a:normAutofit/>
          </a:bodyPr>
          <a:lstStyle/>
          <a:p>
            <a:pPr>
              <a:buNone/>
            </a:pPr>
            <a:r>
              <a:rPr lang="ru-RU" sz="8000" dirty="0" smtClean="0"/>
              <a:t> Спасибо за внимание!</a:t>
            </a:r>
            <a:endParaRPr lang="ru-RU" sz="8000"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TotalTime>
  <Words>461</Words>
  <Application>Microsoft Office PowerPoint</Application>
  <PresentationFormat>Экран (4:3)</PresentationFormat>
  <Paragraphs>18</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Слайд 1</vt:lpstr>
      <vt:lpstr>Слайд 2</vt:lpstr>
      <vt:lpstr>Игра «Волшебные шнурки» </vt:lpstr>
      <vt:lpstr>Игра «Необычные рисунки» </vt:lpstr>
      <vt:lpstr>Игры -шнуровки </vt:lpstr>
      <vt:lpstr>Игра «Угадай, что это?»</vt:lpstr>
      <vt:lpstr>Игра «Найди сокровище»</vt:lpstr>
      <vt:lpstr>Рисуем без грязи</vt:lpstr>
      <vt:lpstr>Монотипия</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павел</dc:creator>
  <cp:lastModifiedBy>павел</cp:lastModifiedBy>
  <cp:revision>8</cp:revision>
  <dcterms:created xsi:type="dcterms:W3CDTF">2020-04-15T11:00:39Z</dcterms:created>
  <dcterms:modified xsi:type="dcterms:W3CDTF">2020-04-16T07:25:36Z</dcterms:modified>
</cp:coreProperties>
</file>