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авел\Desktop\1580647337_8-p-foni-s-detskimi-igrami-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81050" y="-1581150"/>
            <a:ext cx="10706100" cy="10020300"/>
          </a:xfrm>
          <a:prstGeom prst="rect">
            <a:avLst/>
          </a:prstGeom>
          <a:noFill/>
        </p:spPr>
      </p:pic>
      <p:pic>
        <p:nvPicPr>
          <p:cNvPr id="1027" name="Picture 3" descr="C:\Users\павел\Desktop\1580647337_8-p-foni-s-detskimi-igrami-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1050" y="-1581150"/>
            <a:ext cx="10706100" cy="10020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павел\Desktop\s1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павел\Desktop\cartoon_blue-bear--02_11-1920x14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70548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C:\Users\павел\Desktop\s1200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павел\Desktop\85281943_ksh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C:\Users\павел\Desktop\s1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08" y="0"/>
            <a:ext cx="928690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C:\Users\павел\Desktop\devexe0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павел\Desktop\s120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43000" y="-381000"/>
            <a:ext cx="11430000" cy="76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павел\Desktop\49202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павел\Desktop\s1200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павел\Desktop\229317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павел\Desktop\1535583325_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0"/>
            <a:ext cx="935834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павел\Desktop\s1200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павел\Desktop\naydi_lishnee_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3" name="Picture 3" descr="C:\Users\павел\Desktop\img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павел\Desktop\grass-butterfly-daisy-image-background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1" name="Picture 3" descr="C:\Users\павел\Desktop\img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павел\Desktop\20544571-summer-positive-landscap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павел\Desktop\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павел\Desktop\1579455891_23-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павел\Desktop\img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павел\Desktop\1580568934_45-p-krasivie-detskie-foni-v-sadik-1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павел\Desktop\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павел\Desktop\img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Users\павел\Desktop\1580309204_4-p-svetlie-foni-s-detmi-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0</Words>
  <Application>Microsoft Office PowerPoint</Application>
  <PresentationFormat>Экран (4:3)</PresentationFormat>
  <Paragraphs>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павел</dc:creator>
  <cp:lastModifiedBy>павел</cp:lastModifiedBy>
  <cp:revision>9</cp:revision>
  <dcterms:created xsi:type="dcterms:W3CDTF">2020-04-13T12:02:07Z</dcterms:created>
  <dcterms:modified xsi:type="dcterms:W3CDTF">2020-04-13T13:29:38Z</dcterms:modified>
</cp:coreProperties>
</file>