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17" r:id="rId2"/>
    <p:sldId id="280" r:id="rId3"/>
    <p:sldId id="281" r:id="rId4"/>
    <p:sldId id="278" r:id="rId5"/>
    <p:sldId id="277" r:id="rId6"/>
    <p:sldId id="289" r:id="rId7"/>
    <p:sldId id="288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6C0000"/>
    <a:srgbClr val="CC0066"/>
    <a:srgbClr val="FE007F"/>
    <a:srgbClr val="753805"/>
    <a:srgbClr val="7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73" d="100"/>
          <a:sy n="73" d="100"/>
        </p:scale>
        <p:origin x="-1212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1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786DDDE-3C24-42F7-AD86-2E92357493A0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79712" y="1772816"/>
            <a:ext cx="71642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</a:t>
            </a:r>
          </a:p>
          <a:p>
            <a:pPr algn="ctr">
              <a:lnSpc>
                <a:spcPct val="150000"/>
              </a:lnSpc>
            </a:pPr>
            <a:r>
              <a:rPr lang="ru-RU" sz="3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«ЗНАТОКИ МУЛЬТФИЛЬМОВ»</a:t>
            </a:r>
            <a:endParaRPr lang="ru-RU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41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129614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звали кота из Простоквашино? </a:t>
            </a:r>
            <a:endParaRPr lang="ru-RU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2203588"/>
            <a:ext cx="4355203" cy="3337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9552" y="2348880"/>
            <a:ext cx="38884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 </a:t>
            </a:r>
            <a:r>
              <a:rPr lang="ru-RU" sz="3600" b="1" dirty="0" err="1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Мурзик</a:t>
            </a:r>
            <a:endParaRPr lang="ru-RU" sz="3600" b="1" dirty="0" smtClean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 Барсик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 </a:t>
            </a:r>
            <a:r>
              <a:rPr lang="ru-RU" sz="3600" b="1" dirty="0" err="1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Матроскин</a:t>
            </a:r>
            <a:endParaRPr lang="ru-RU" sz="3600" b="1" dirty="0" smtClean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 Васька</a:t>
            </a:r>
            <a:endParaRPr lang="ru-RU" sz="3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04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1"/>
            <a:ext cx="5832648" cy="139970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 </a:t>
            </a:r>
            <a:r>
              <a:rPr lang="ru-RU" b="1" u="sng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Матроскин</a:t>
            </a:r>
            <a:endParaRPr lang="ru-RU" b="1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7" y="1988840"/>
            <a:ext cx="6147889" cy="450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76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7704856" cy="201622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говорил такую фразу «Ребята, давайте жить дружно!»</a:t>
            </a:r>
            <a:endParaRPr lang="ru-RU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sz="quarter" idx="13"/>
          </p:nvPr>
        </p:nvSpPr>
        <p:spPr>
          <a:xfrm>
            <a:off x="107504" y="2564904"/>
            <a:ext cx="4104456" cy="3816424"/>
          </a:xfrm>
        </p:spPr>
        <p:txBody>
          <a:bodyPr>
            <a:normAutofit fontScale="85000" lnSpcReduction="10000"/>
          </a:bodyPr>
          <a:lstStyle/>
          <a:p>
            <a:pPr marL="45720" indent="0">
              <a:spcBef>
                <a:spcPts val="0"/>
              </a:spcBef>
              <a:buNone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39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39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Айболит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39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Кот Леопольд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39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Дядя Фёдор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39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900" b="1" dirty="0" err="1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Карлсон</a:t>
            </a:r>
            <a:endParaRPr lang="ru-RU" sz="3900" b="1" dirty="0" smtClean="0">
              <a:ln w="1905"/>
              <a:solidFill>
                <a:schemeClr val="accent3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buNone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385" l="1300" r="99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2852936"/>
            <a:ext cx="4680520" cy="3229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605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 Леопольд</a:t>
            </a:r>
            <a:endParaRPr lang="ru-RU" b="1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6474" y="2060848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64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8064896" cy="129614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персонаж любил </a:t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 варенье?</a:t>
            </a:r>
            <a:endParaRPr lang="ru-RU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2023120"/>
            <a:ext cx="4157001" cy="3960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2708920"/>
            <a:ext cx="35283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Буратино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Незнайка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Чебурашка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dirty="0" err="1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Карлсон</a:t>
            </a:r>
            <a:endParaRPr lang="ru-RU" sz="3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39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Карлсон</a:t>
            </a:r>
            <a:endParaRPr lang="ru-RU" b="1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7339" y="2132856"/>
            <a:ext cx="5994098" cy="446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095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0200" y="2652085"/>
            <a:ext cx="4535487" cy="340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2636912"/>
            <a:ext cx="43918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Крокодил Гена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dirty="0" err="1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Карлсон</a:t>
            </a:r>
            <a:endParaRPr lang="ru-RU" sz="3600" b="1" dirty="0" smtClean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Кот Леопольд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Старик </a:t>
            </a:r>
            <a:r>
              <a:rPr lang="ru-RU" sz="3600" b="1" dirty="0" err="1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Хотабыч</a:t>
            </a:r>
            <a:endParaRPr lang="ru-RU" sz="3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35696" y="692696"/>
            <a:ext cx="63354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имя друга Чебурашки?</a:t>
            </a:r>
            <a:endParaRPr lang="ru-RU" sz="4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87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4865" y="2096815"/>
            <a:ext cx="4956175" cy="371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1640" y="188640"/>
            <a:ext cx="62646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* Правильный ответ:</a:t>
            </a:r>
            <a:b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</a:br>
            <a:r>
              <a:rPr kumimoji="0" lang="ru-RU" sz="4400" b="1" i="0" u="sng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Крокодил Гена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7053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8247" y="2276872"/>
            <a:ext cx="4249737" cy="318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2276872"/>
            <a:ext cx="42484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Простоквашино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Ну, погоди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Буратино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Кот Леопольд</a:t>
            </a:r>
            <a:endParaRPr lang="ru-RU" sz="3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43608" y="404664"/>
            <a:ext cx="7416824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Назовите известный мультик про зайца и волка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j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5591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2356901"/>
            <a:ext cx="6115050" cy="387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24000" y="233244"/>
            <a:ext cx="592832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Правильный ответ:</a:t>
            </a:r>
            <a:b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</a:br>
            <a:r>
              <a:rPr kumimoji="0" lang="ru-RU" sz="4400" b="1" i="0" u="sng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Ну, погоди!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9963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13"/>
          </p:nvPr>
        </p:nvSpPr>
        <p:spPr>
          <a:xfrm>
            <a:off x="251520" y="1700808"/>
            <a:ext cx="3960440" cy="3672408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36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Книгу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36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Бутылку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36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Золотую рыбку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36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Золотой ключ</a:t>
            </a:r>
            <a:endParaRPr lang="ru-RU" sz="3600" b="1" dirty="0">
              <a:ln w="1905"/>
              <a:solidFill>
                <a:schemeClr val="accent3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1844824"/>
            <a:ext cx="4661534" cy="3489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43608" y="476672"/>
            <a:ext cx="7416824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Что нашел старик в море?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j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8279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136815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Золотая рыбка</a:t>
            </a:r>
            <a:endParaRPr lang="ru-RU" b="1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6188" y="1988840"/>
            <a:ext cx="6651625" cy="415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445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5"/>
          <p:cNvSpPr>
            <a:spLocks noGrp="1"/>
          </p:cNvSpPr>
          <p:nvPr>
            <p:ph sz="quarter" idx="13"/>
          </p:nvPr>
        </p:nvSpPr>
        <p:spPr>
          <a:xfrm>
            <a:off x="611560" y="1844824"/>
            <a:ext cx="3456384" cy="3672408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sz="3600" b="1" dirty="0" smtClean="0">
              <a:ln w="1905"/>
              <a:solidFill>
                <a:schemeClr val="accent3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36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r>
              <a:rPr lang="ru-RU" sz="36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Ну, погоди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36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Буратино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36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Незнайка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3600" b="1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Фунтик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9662" y="2022773"/>
            <a:ext cx="4748363" cy="3494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188640"/>
            <a:ext cx="799288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j-ea"/>
                <a:cs typeface="Times New Roman"/>
              </a:rPr>
              <a:t>Из какого мультфильма, мальчика сделали из полено?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3927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144016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Буратино</a:t>
            </a:r>
            <a:endParaRPr lang="ru-RU" b="1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1772816"/>
            <a:ext cx="4029075" cy="432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281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488832" cy="129614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зовут мальчика, который попал на луну?</a:t>
            </a:r>
            <a:endParaRPr lang="ru-RU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2636912"/>
            <a:ext cx="4833937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2440042"/>
            <a:ext cx="29523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err="1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Знайка</a:t>
            </a:r>
            <a:endParaRPr lang="ru-RU" sz="3600" b="1" dirty="0" smtClean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Незнайка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Козлик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Винтик</a:t>
            </a:r>
            <a:endParaRPr lang="ru-RU" sz="3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04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832648" cy="144016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	 ответ:</a:t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Незнайка</a:t>
            </a:r>
            <a:endParaRPr lang="ru-RU" b="1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760" y="1244600"/>
            <a:ext cx="3024187" cy="478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254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21084016">
            <a:off x="632987" y="2657633"/>
            <a:ext cx="776210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9600" b="1" cap="all" spc="0" dirty="0" smtClean="0">
                <a:ln/>
                <a:solidFill>
                  <a:srgbClr val="CC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МОЛОДЕЦ!!!</a:t>
            </a:r>
            <a:endParaRPr lang="ru-RU" sz="9600" b="1" cap="all" spc="0" dirty="0">
              <a:ln/>
              <a:solidFill>
                <a:srgbClr val="CC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437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890</TotalTime>
  <Words>160</Words>
  <Application>Microsoft Office PowerPoint</Application>
  <PresentationFormat>Экран (4:3)</PresentationFormat>
  <Paragraphs>54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Воздушный поток</vt:lpstr>
      <vt:lpstr>Презентация PowerPoint</vt:lpstr>
      <vt:lpstr>Как звали кота из Простоквашино? </vt:lpstr>
      <vt:lpstr>Правильный ответ: Кот Матроскин</vt:lpstr>
      <vt:lpstr>Кто говорил такую фразу «Ребята, давайте жить дружно!»</vt:lpstr>
      <vt:lpstr>Правильный ответ: Кот Леопольд</vt:lpstr>
      <vt:lpstr>Какой персонаж любил  есть варенье?</vt:lpstr>
      <vt:lpstr>Правильный ответ: Карлсон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Правильный ответ: Золотая рыбка</vt:lpstr>
      <vt:lpstr>Презентация PowerPoint</vt:lpstr>
      <vt:lpstr>Правильный ответ: Буратино</vt:lpstr>
      <vt:lpstr>Как зовут мальчика, который попал на луну?</vt:lpstr>
      <vt:lpstr>Правильный  ответ: Незнайка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Педан</cp:lastModifiedBy>
  <cp:revision>53</cp:revision>
  <dcterms:created xsi:type="dcterms:W3CDTF">2014-08-08T16:01:14Z</dcterms:created>
  <dcterms:modified xsi:type="dcterms:W3CDTF">2020-04-08T18:05:31Z</dcterms:modified>
</cp:coreProperties>
</file>