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F1030-CA68-49A3-A458-67FEAF51A69B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ED83D-58A5-494C-8F7B-9FAAA8D8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309634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ГБУ ЦППМСП м. р.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Кинель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Черкасский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Учимся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читать  без ошибок. (Профилактика  и развитие зрительного восприятия)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 подготовила: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учитель – логопед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высшей категории </a:t>
            </a:r>
          </a:p>
          <a:p>
            <a:pPr algn="r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Голева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ария Валентиновна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6858000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настоящее время проблема усвоения программы школьного обучения является наиболее частой причиной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неуспеваемости.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каждым годом увеличивается количество детей с различными видами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нарушений чтения и письма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дислексии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Такие особенности могут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возникать у детей с нормальным интеллектом, сохранной устной речью , полноценным  зрением и слухом.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основе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нарушений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лежит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несформированность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некоторых психических функций, в частности зрительно- пространственных.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При недостаточном развитии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зрительного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гнозиса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мнезиса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(распознавание и запоминание образа предмета, буквы, цифры),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зрительного анализа и синтеза пространственных представлений,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речезрительных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функций наблюдаются такие виды нарушений, как  искаженное восприятие и воспроизведение букв, замены и смешения графически сходных букв, неточность представлений о форме и цвете, величине предмета, недоразвитие памяти, пространственного восприятия и представлений.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 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 вышеперечисленные  нарушения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могут явиться причиной возникновения оптической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дислексии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Для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проведения эффективной коррекционной работы с детьми профилактику данного вида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следует проводить уже в дошкольном возрасте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Предлагаю ряд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специально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подобранных игр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упражнений,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которые помогут развивать у ребенка: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424936" cy="5184576"/>
          </a:xfrm>
        </p:spPr>
        <p:txBody>
          <a:bodyPr>
            <a:normAutofit/>
          </a:bodyPr>
          <a:lstStyle/>
          <a:p>
            <a:pPr algn="l"/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 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зрительное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восприятие (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восприятие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цвета, формы, размера и величины предметов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буквенный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гнозис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 восприятие цвета, формы, размера и величины букв, дифференциацию расположения элементов букв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операции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зрительного анализа и синтеза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объем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зрительной памяти ( зрительный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мнезис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запоминания формы, цвета, последовательности и количества букв и предметов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восприятие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представления ( ориентировку в схеме собственного тела и ориентировку в окружающем пространстве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речевые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средства, отражающие зрительно-пространственные отношения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зрительно-моторные </a:t>
            </a:r>
            <a:r>
              <a:rPr lang="ru-RU" sz="2200" err="1">
                <a:latin typeface="Times New Roman" pitchFamily="18" charset="0"/>
                <a:cs typeface="Times New Roman" pitchFamily="18" charset="0"/>
              </a:rPr>
              <a:t>координации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2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умение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различать смешиваемые по оптическим признакам буквы.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008111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Скажи на какие геометрические фигуры похожи предметы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208912" cy="56166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Мария\Pictures\hello_html_27cb2b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352927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80119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Расположи животных по их настоящей  величине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48245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C:\Users\Мария\Pictures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152127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забыл нарисовать художник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43700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 descr="https://fsd.kopilkaurokov.ru/uploads/user_file_5834cca649ed2/intieghrirovannyi_urok_okruzhaiushchiegho_mira_i_tiekhnologhii_vo_2_klassie_na_t_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09769"/>
            <a:ext cx="9144000" cy="5448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64703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неправильно нарисовал художник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8136904" cy="46805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482" name="Picture 2" descr="C:\Users\Мария\Pictures\566d9c1a1922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640960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648071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Учимся ориентироваться в собственном теле. Выполни задания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Мария\Pictures\image_5aea8566b644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4143936" cy="5877272"/>
          </a:xfrm>
          <a:prstGeom prst="rect">
            <a:avLst/>
          </a:prstGeom>
          <a:noFill/>
        </p:spPr>
      </p:pic>
      <p:pic>
        <p:nvPicPr>
          <p:cNvPr id="21508" name="Picture 4" descr="https://ds04.infourok.ru/uploads/ex/0d0b/0008988a-09487be5/hello_html_m79ce5e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4850" y="908720"/>
            <a:ext cx="4629150" cy="5836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Мария\Pictures\edeb266d8800e401a8d20ed232d6fb3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860032" cy="6858000"/>
          </a:xfrm>
          <a:prstGeom prst="rect">
            <a:avLst/>
          </a:prstGeom>
          <a:noFill/>
        </p:spPr>
      </p:pic>
      <p:pic>
        <p:nvPicPr>
          <p:cNvPr id="25603" name="Picture 3" descr="C:\Users\Мария\Pictures\864774_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4279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Узнай, какие предметы спрятались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C:\Users\Мария\Pictures\2688127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124744"/>
            <a:ext cx="4104456" cy="5544616"/>
          </a:xfrm>
          <a:prstGeom prst="rect">
            <a:avLst/>
          </a:prstGeom>
          <a:noFill/>
        </p:spPr>
      </p:pic>
      <p:pic>
        <p:nvPicPr>
          <p:cNvPr id="22531" name="Picture 3" descr="C:\Users\Мария\Pictures\25043058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24744"/>
            <a:ext cx="3816424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50405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Узнай предмет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232848" cy="48965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C:\Users\Мария\Pictures\hello_html_m38ecbc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53344"/>
            <a:ext cx="8964487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Узнай букву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C:\Users\Мария\Pictures\hello_html_69c22ce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4744"/>
            <a:ext cx="3744415" cy="5733256"/>
          </a:xfrm>
          <a:prstGeom prst="rect">
            <a:avLst/>
          </a:prstGeom>
          <a:noFill/>
        </p:spPr>
      </p:pic>
      <p:pic>
        <p:nvPicPr>
          <p:cNvPr id="24579" name="Picture 3" descr="C:\Users\Мария\Pictures\UB6Aw26K-1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196752"/>
            <a:ext cx="4608512" cy="547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8011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Найди правильно  и неправильно написанные буквы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C:\Users\Мария\Pictures\s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4499992" cy="5949280"/>
          </a:xfrm>
          <a:prstGeom prst="rect">
            <a:avLst/>
          </a:prstGeom>
          <a:noFill/>
        </p:spPr>
      </p:pic>
      <p:pic>
        <p:nvPicPr>
          <p:cNvPr id="26629" name="Picture 5" descr="C:\Users\Мария\Pictures\4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4427984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Мария\Pictures\5500_html_5fbad52c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4324450" cy="6453336"/>
          </a:xfrm>
          <a:prstGeom prst="rect">
            <a:avLst/>
          </a:prstGeom>
          <a:noFill/>
        </p:spPr>
      </p:pic>
      <p:pic>
        <p:nvPicPr>
          <p:cNvPr id="27650" name="Picture 2" descr="C:\Users\Мария\Pictures\img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4664"/>
            <a:ext cx="4608512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50405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Найди все буквы Т.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Мария\Pictures\e1eba973db7ec48cd3e9ff1f98490f5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4013895" cy="5733256"/>
          </a:xfrm>
          <a:prstGeom prst="rect">
            <a:avLst/>
          </a:prstGeom>
          <a:noFill/>
        </p:spPr>
      </p:pic>
      <p:pic>
        <p:nvPicPr>
          <p:cNvPr id="28676" name="Picture 4" descr="C:\Users\Мария\Pictures\771423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80728"/>
            <a:ext cx="4139952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132856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 descr="C:\Users\Мария\Pictures\6239_1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89</TotalTime>
  <Words>72</Words>
  <Application>Microsoft Office PowerPoint</Application>
  <PresentationFormat>Экран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ГБУ ЦППМСП м. р. Кинель - Черкасский   Учимся читать  без ошибок. (Профилактика  и развитие зрительного восприятия)</vt:lpstr>
      <vt:lpstr> В настоящее время проблема усвоения программы школьного обучения является наиболее частой причиной неуспеваемости. С каждым годом увеличивается количество детей с различными видами нарушений чтения и письма (дислексии и дисграфии).  Такие особенности могут возникать у детей с нормальным интеллектом, сохранной устной речью , полноценным  зрением и слухом.   В основе нарушений лежит несформированность некоторых психических функций, в частности зрительно- пространственных.  При недостаточном развитии  зрительного гнозиса и мнезиса (распознавание и запоминание образа предмета, буквы, цифры), зрительного анализа и синтеза пространственных представлений, речезрительных функций наблюдаются такие виды нарушений, как  искаженное восприятие и воспроизведение букв, замены и смешения графически сходных букв, неточность представлений о форме и цвете, величине предмета, недоразвитие памяти, пространственного восприятия и представлений.    Все вышеперечисленные  нарушения могут явиться причиной возникновения оптической дислексии и дисграфии.  Для проведения эффективной коррекционной работы с детьми профилактику данного вида дисграфии следует проводить уже в дошкольном возрасте.  Предлагаю ряд специально подобранных игр и упражнений, которые помогут развивать у ребенка: </vt:lpstr>
      <vt:lpstr>  - зрительное восприятие ( восприятие цвета, формы, размера и величины предметов);  - буквенный гнозис ( восприятие цвета, формы, размера и величины букв, дифференциацию расположения элементов букв);  - операции зрительного анализа и синтеза;  - объем зрительной памяти ( зрительный мнезис: запоминания формы, цвета, последовательности и количества букв и предметов);  - восприятие и представления ( ориентировку в схеме собственного тела и ориентировку в окружающем пространстве);  - речевые средства, отражающие зрительно-пространственные отношения;  - зрительно-моторные координации;   - умение различать смешиваемые по оптическим признакам буквы.</vt:lpstr>
      <vt:lpstr>Скажи на какие геометрические фигуры похожи предметы</vt:lpstr>
      <vt:lpstr>Расположи животных по их настоящей  величине</vt:lpstr>
      <vt:lpstr>Что забыл нарисовать художник</vt:lpstr>
      <vt:lpstr>Что неправильно нарисовал художник </vt:lpstr>
      <vt:lpstr>Учимся ориентироваться в собственном теле. Выполни задания  </vt:lpstr>
      <vt:lpstr>Слайд 9</vt:lpstr>
      <vt:lpstr>Узнай, какие предметы спрятались </vt:lpstr>
      <vt:lpstr>Узнай предмет</vt:lpstr>
      <vt:lpstr>Узнай букву</vt:lpstr>
      <vt:lpstr>Найди правильно  и неправильно написанные буквы</vt:lpstr>
      <vt:lpstr>Слайд 14</vt:lpstr>
      <vt:lpstr>Найди все буквы Т.</vt:lpstr>
      <vt:lpstr>Слайд 16</vt:lpstr>
      <vt:lpstr>Спасибо!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Учимся читать  без ошибок. (Профилактика  и развитие зрительного восприятия)</dc:title>
  <dc:creator>Мария</dc:creator>
  <cp:lastModifiedBy>Мария</cp:lastModifiedBy>
  <cp:revision>10</cp:revision>
  <dcterms:created xsi:type="dcterms:W3CDTF">2020-04-09T10:39:49Z</dcterms:created>
  <dcterms:modified xsi:type="dcterms:W3CDTF">2020-04-09T19:42:28Z</dcterms:modified>
</cp:coreProperties>
</file>