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авел\Desktop\kisspng-jigsaw-puzzle-business-card-game-colorful-puzzle-5aa335859cf153.46941114152064550964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павел\Desktop\depositphotos_10337837-stock-illustration-colorful-jigsaw-puzzle-vector-backgroun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НАЙДИ ДВА ОДИНАКОВЫХ ЗОНТИКА</a:t>
            </a:r>
            <a:endParaRPr lang="ru-RU" sz="3600" dirty="0"/>
          </a:p>
        </p:txBody>
      </p:sp>
      <p:pic>
        <p:nvPicPr>
          <p:cNvPr id="6" name="Picture 2" descr="C:\Users\павел\Desktop\img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8286808" cy="5143535"/>
          </a:xfrm>
          <a:prstGeom prst="rect">
            <a:avLst/>
          </a:prstGeom>
          <a:noFill/>
        </p:spPr>
      </p:pic>
      <p:pic>
        <p:nvPicPr>
          <p:cNvPr id="3075" name="Picture 3" descr="C:\Users\павел\Desktop\img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85860"/>
            <a:ext cx="8358246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Найди в каждом ряду два одинаковых предмета</a:t>
            </a:r>
            <a:endParaRPr lang="ru-RU" dirty="0"/>
          </a:p>
        </p:txBody>
      </p:sp>
      <p:pic>
        <p:nvPicPr>
          <p:cNvPr id="4099" name="Picture 3" descr="C:\Users\павел\Desktop\0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1643050"/>
            <a:ext cx="7500964" cy="42351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Найди у каждого кораблика деталь, отличающую его от других</a:t>
            </a:r>
            <a:endParaRPr lang="ru-RU" dirty="0"/>
          </a:p>
        </p:txBody>
      </p:sp>
      <p:pic>
        <p:nvPicPr>
          <p:cNvPr id="5122" name="Picture 2" descr="C:\Users\павел\Desktop\slide_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21" y="1600200"/>
            <a:ext cx="7802958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Назови каждую группу предметов одним словом</a:t>
            </a:r>
            <a:endParaRPr lang="ru-RU" dirty="0"/>
          </a:p>
        </p:txBody>
      </p:sp>
      <p:pic>
        <p:nvPicPr>
          <p:cNvPr id="6146" name="Picture 2" descr="C:\Users\павел\Desktop\00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72444"/>
            <a:ext cx="7429552" cy="45855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Назови каждую группу предметов одним словом</a:t>
            </a:r>
            <a:endParaRPr lang="ru-RU" dirty="0"/>
          </a:p>
        </p:txBody>
      </p:sp>
      <p:pic>
        <p:nvPicPr>
          <p:cNvPr id="7170" name="Picture 2" descr="C:\Users\павел\Desktop\0007-014-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857364"/>
            <a:ext cx="6786610" cy="4714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Найди 10 различий</a:t>
            </a:r>
            <a:endParaRPr lang="ru-RU" dirty="0"/>
          </a:p>
        </p:txBody>
      </p:sp>
      <p:pic>
        <p:nvPicPr>
          <p:cNvPr id="8195" name="Picture 3" descr="C:\Users\павел\Desktop\0018-018-Pamjat-v-zhizni-chelove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571612"/>
            <a:ext cx="7358113" cy="47863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dirty="0" smtClean="0"/>
              <a:t>НАЗОВИ В КАЖДОМ РЯДУ ПРЕДМЕТ, КОТОРЫЙ НЕ ПОДХОДИТ К ОСТАЛЬНЫМ. ОБЪЯСНИ ПОЧЕМУ</a:t>
            </a:r>
            <a:endParaRPr lang="ru-RU" sz="3200" dirty="0"/>
          </a:p>
        </p:txBody>
      </p:sp>
      <p:pic>
        <p:nvPicPr>
          <p:cNvPr id="9220" name="Picture 4" descr="C:\Users\павел\Desktop\s1200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500174"/>
            <a:ext cx="5929354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Рассмотри картинки. Подумай, что было сначала, а что потом.</a:t>
            </a:r>
            <a:endParaRPr lang="ru-RU" dirty="0"/>
          </a:p>
        </p:txBody>
      </p:sp>
      <p:pic>
        <p:nvPicPr>
          <p:cNvPr id="10242" name="Picture 2" descr="C:\Users\павел\Desktop\0011-026-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928802"/>
            <a:ext cx="5786477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Рассмотри пирамидку. Какой вид сверху ей соответствует?</a:t>
            </a:r>
            <a:endParaRPr lang="ru-RU" dirty="0"/>
          </a:p>
        </p:txBody>
      </p:sp>
      <p:pic>
        <p:nvPicPr>
          <p:cNvPr id="11267" name="Picture 3" descr="C:\Users\павел\Desktop\img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5356" y="1973263"/>
            <a:ext cx="7198544" cy="43846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Какой фигуры не хватает?</a:t>
            </a:r>
            <a:endParaRPr lang="ru-RU" dirty="0"/>
          </a:p>
        </p:txBody>
      </p:sp>
      <p:pic>
        <p:nvPicPr>
          <p:cNvPr id="12290" name="Picture 2" descr="C:\Users\павел\Desktop\slide-3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714488"/>
            <a:ext cx="7215238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dirty="0" smtClean="0"/>
              <a:t>НАЙДИ ЛЮБИМУЮ РЫБКУ МАШИ, ЕСЛИ ТЫ ЗНАЕШЬ , ЧТО ОНА НЕ ДЛИННАЯ, БЕЗ ГОРОШИН, НЕ ГРУСТНАЯ,У НЕЕ ЗАКРЫТ РОТ И У НЕЕ НЕ ТРИ ПОЛОСКИ</a:t>
            </a:r>
            <a:endParaRPr lang="ru-RU" sz="2400" b="1" dirty="0"/>
          </a:p>
        </p:txBody>
      </p:sp>
      <p:pic>
        <p:nvPicPr>
          <p:cNvPr id="13315" name="Picture 3" descr="C:\Users\павел\Desktop\0012-026-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714488"/>
            <a:ext cx="7629525" cy="45442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павел\Desktop\depositphotos_31628989-stock-illustration-color-puzzle-backgroun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105</Words>
  <Application>Microsoft Office PowerPoint</Application>
  <PresentationFormat>Экран (4:3)</PresentationFormat>
  <Paragraphs>11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НАЙДИ ДВА ОДИНАКОВЫХ ЗОНТИКА</vt:lpstr>
      <vt:lpstr>Найди в каждом ряду два одинаковых предмета</vt:lpstr>
      <vt:lpstr>Найди у каждого кораблика деталь, отличающую его от других</vt:lpstr>
      <vt:lpstr>Назови каждую группу предметов одним словом</vt:lpstr>
      <vt:lpstr>Назови каждую группу предметов одним словом</vt:lpstr>
      <vt:lpstr>Найди 10 различий</vt:lpstr>
      <vt:lpstr>НАЗОВИ В КАЖДОМ РЯДУ ПРЕДМЕТ, КОТОРЫЙ НЕ ПОДХОДИТ К ОСТАЛЬНЫМ. ОБЪЯСНИ ПОЧЕМУ</vt:lpstr>
      <vt:lpstr>Рассмотри картинки. Подумай, что было сначала, а что потом.</vt:lpstr>
      <vt:lpstr>Рассмотри пирамидку. Какой вид сверху ей соответствует?</vt:lpstr>
      <vt:lpstr>Какой фигуры не хватает?</vt:lpstr>
      <vt:lpstr>НАЙДИ ЛЮБИМУЮ РЫБКУ МАШИ, ЕСЛИ ТЫ ЗНАЕШЬ , ЧТО ОНА НЕ ДЛИННАЯ, БЕЗ ГОРОШИН, НЕ ГРУСТНАЯ,У НЕЕ ЗАКРЫТ РОТ И У НЕЕ НЕ ТРИ ПОЛОСКИ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павел</dc:creator>
  <cp:lastModifiedBy>павел</cp:lastModifiedBy>
  <cp:revision>10</cp:revision>
  <dcterms:created xsi:type="dcterms:W3CDTF">2020-04-27T07:07:57Z</dcterms:created>
  <dcterms:modified xsi:type="dcterms:W3CDTF">2020-04-27T09:08:44Z</dcterms:modified>
</cp:coreProperties>
</file>