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павел\Desktop\s12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 descr="C:\Users\павел\Desktop\1580409968_7-p-shabloni-dlya-detskikh-fonov-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42975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павел\Desktop\941c69065aa5a21a155ff65507c88ef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павел\Desktop\9051b0e00784e036d50648be76c8c1e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павел\Desktop\f95e0c6e3493340b150f1be17432920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C:\Users\павел\Desktop\s1200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павел\Desktop\4191b4f96f491a68eb512403b252b012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павел\Desktop\N_UdDysAgJ3H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павел\Desktop\529011_7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павел\Desktop\ProN6Xx65A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павел\Desktop\f95e0c6e3493340b150f1be17432920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pic>
        <p:nvPicPr>
          <p:cNvPr id="11267" name="Picture 3" descr="C:\Users\павел\Desktop\Slide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9538" cy="6858000"/>
          </a:xfrm>
          <a:prstGeom prst="rect">
            <a:avLst/>
          </a:prstGeom>
          <a:noFill/>
        </p:spPr>
      </p:pic>
      <p:pic>
        <p:nvPicPr>
          <p:cNvPr id="11268" name="Picture 4" descr="C:\Users\павел\Desktop\Slide1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1" name="Picture 3" descr="C:\Users\павел\Desktop\Langbridge_01 (1)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EB2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Экран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павел</dc:creator>
  <cp:lastModifiedBy>павел</cp:lastModifiedBy>
  <cp:revision>5</cp:revision>
  <dcterms:created xsi:type="dcterms:W3CDTF">2020-04-26T15:35:37Z</dcterms:created>
  <dcterms:modified xsi:type="dcterms:W3CDTF">2020-04-26T16:20:12Z</dcterms:modified>
</cp:coreProperties>
</file>