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3" r:id="rId5"/>
    <p:sldId id="261" r:id="rId6"/>
    <p:sldId id="262" r:id="rId7"/>
    <p:sldId id="260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Развивающее занятие на тему «ЭМОЦИИ И ЧУВСТВА»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572008"/>
            <a:ext cx="5357850" cy="2000264"/>
          </a:xfrm>
        </p:spPr>
        <p:txBody>
          <a:bodyPr>
            <a:normAutofit/>
          </a:bodyPr>
          <a:lstStyle/>
          <a:p>
            <a:r>
              <a:rPr lang="ru-RU" dirty="0" smtClean="0"/>
              <a:t>Составитель</a:t>
            </a:r>
          </a:p>
          <a:p>
            <a:r>
              <a:rPr lang="ru-RU" dirty="0" smtClean="0"/>
              <a:t>Федорова Зинаида Александровна</a:t>
            </a:r>
          </a:p>
          <a:p>
            <a:r>
              <a:rPr lang="ru-RU" dirty="0" smtClean="0"/>
              <a:t>Педагог- психолог ГБУ ППМСП</a:t>
            </a:r>
          </a:p>
          <a:p>
            <a:r>
              <a:rPr lang="ru-RU" dirty="0" err="1" smtClean="0"/>
              <a:t>М.р</a:t>
            </a:r>
            <a:r>
              <a:rPr lang="ru-RU" dirty="0" smtClean="0"/>
              <a:t> </a:t>
            </a:r>
            <a:r>
              <a:rPr lang="ru-RU" dirty="0" err="1" smtClean="0"/>
              <a:t>Кинель-Черкасский</a:t>
            </a:r>
            <a:endParaRPr lang="ru-RU" dirty="0"/>
          </a:p>
        </p:txBody>
      </p:sp>
      <p:pic>
        <p:nvPicPr>
          <p:cNvPr id="4098" name="Picture 2" descr="C:\Users\павел\Desktop\_24908-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павел\Desktop\depositphotos_12583370-stock-photo-smileys-back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186766" cy="129697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Беседа что такое эмоции?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Эмоции </a:t>
            </a:r>
            <a:r>
              <a:rPr lang="ru-RU" dirty="0" smtClean="0"/>
              <a:t>– это переживания, в которых проявляется отношение людей к окружающему миру и к самому себе.</a:t>
            </a:r>
          </a:p>
          <a:p>
            <a:pPr>
              <a:buNone/>
            </a:pPr>
            <a:r>
              <a:rPr lang="ru-RU" b="1" dirty="0" smtClean="0"/>
              <a:t>Как можно выражать свои эмоции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 с помощью речи</a:t>
            </a:r>
          </a:p>
          <a:p>
            <a:pPr>
              <a:buNone/>
            </a:pPr>
            <a:r>
              <a:rPr lang="ru-RU" dirty="0" smtClean="0"/>
              <a:t> мимики</a:t>
            </a:r>
          </a:p>
          <a:p>
            <a:pPr>
              <a:buNone/>
            </a:pPr>
            <a:r>
              <a:rPr lang="ru-RU" dirty="0" smtClean="0"/>
              <a:t> жестов</a:t>
            </a:r>
            <a:endParaRPr lang="ru-RU" dirty="0"/>
          </a:p>
        </p:txBody>
      </p:sp>
      <p:pic>
        <p:nvPicPr>
          <p:cNvPr id="8195" name="Picture 3" descr="C:\Users\павел\Desktop\smailik-ylibka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929066"/>
            <a:ext cx="3857620" cy="2928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павел\Desktop\img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14348" y="285728"/>
            <a:ext cx="7546764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Беседа что такое чувства?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Чувствами</a:t>
            </a:r>
            <a:r>
              <a:rPr lang="ru-RU" dirty="0" smtClean="0"/>
              <a:t> называют переживание человеком своего отношения к тому, что он делает или познает, к другим людям, самому к себе.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 descr="C:\Users\павел\Desktop\kisspng-emoticon-smiley-clip-art-computer-icons-qip-ru-vk-bing-images-5b85e8c8d79f70.8852386015355025368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714752"/>
            <a:ext cx="4143404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павел\Desktop\img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357166"/>
            <a:ext cx="7913361" cy="6260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ЭМОЦИЙ: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Положительные</a:t>
            </a:r>
            <a:r>
              <a:rPr lang="ru-RU" dirty="0" smtClean="0"/>
              <a:t> благотворны для человека и окружающих людей (удовольствие, радость, восторг, восхищение)</a:t>
            </a:r>
          </a:p>
          <a:p>
            <a:r>
              <a:rPr lang="ru-RU" b="1" dirty="0" smtClean="0"/>
              <a:t>Отрицательные</a:t>
            </a:r>
            <a:r>
              <a:rPr lang="ru-RU" dirty="0" smtClean="0"/>
              <a:t> -стресс для психики, вредят здоровью человека (грусть, страх, печаль, злость, обида).</a:t>
            </a:r>
            <a:endParaRPr lang="ru-RU" dirty="0"/>
          </a:p>
        </p:txBody>
      </p:sp>
      <p:pic>
        <p:nvPicPr>
          <p:cNvPr id="6147" name="Picture 3" descr="C:\Users\павел\Desktop\da6a123780d3d0dc6fbf0b8e25ad9e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071546"/>
            <a:ext cx="2438400" cy="2124075"/>
          </a:xfrm>
          <a:prstGeom prst="rect">
            <a:avLst/>
          </a:prstGeom>
          <a:noFill/>
        </p:spPr>
      </p:pic>
      <p:pic>
        <p:nvPicPr>
          <p:cNvPr id="6148" name="Picture 4" descr="C:\Users\павел\Desktop\kisspng-emoticon-emoji-smiley-anger-clip-art-angry-emoji-5aba31086a7d07.60875038152215168843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929066"/>
            <a:ext cx="2232194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Упражнение № 1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«Определите где чувства, а где эмоции?»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2285992"/>
            <a:ext cx="85011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hlinkClick r:id="rId2" action="ppaction://hlinksldjump"/>
              </a:rPr>
              <a:t>Радость</a:t>
            </a:r>
            <a:r>
              <a:rPr lang="ru-RU" sz="3600" dirty="0" smtClean="0"/>
              <a:t>, </a:t>
            </a:r>
            <a:r>
              <a:rPr lang="ru-RU" sz="3600" dirty="0" smtClean="0">
                <a:hlinkClick r:id="rId2" action="ppaction://hlinksldjump"/>
              </a:rPr>
              <a:t>восторг, смущение, счастье, любовь, гордость, зависть, обида, одиночество, страх, тревога, вина, благодарность, злость, спокойствие, печаль, грусть, удовлетворение, недовольство, усталость, беспокойство</a:t>
            </a:r>
            <a:r>
              <a:rPr lang="ru-RU" dirty="0" smtClean="0">
                <a:hlinkClick r:id="rId2" action="ppaction://hlinksldjump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7158" y="714356"/>
            <a:ext cx="4040188" cy="639762"/>
          </a:xfrm>
        </p:spPr>
        <p:txBody>
          <a:bodyPr/>
          <a:lstStyle/>
          <a:p>
            <a:r>
              <a:rPr lang="ru-RU" dirty="0" smtClean="0"/>
              <a:t>ЧУВСТВА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572000" y="714356"/>
            <a:ext cx="4041775" cy="639762"/>
          </a:xfrm>
        </p:spPr>
        <p:txBody>
          <a:bodyPr/>
          <a:lstStyle/>
          <a:p>
            <a:r>
              <a:rPr lang="ru-RU" dirty="0" smtClean="0"/>
              <a:t>ЭМОЦИИ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285720" y="1928802"/>
            <a:ext cx="4040188" cy="3951288"/>
          </a:xfrm>
        </p:spPr>
        <p:txBody>
          <a:bodyPr>
            <a:normAutofit/>
          </a:bodyPr>
          <a:lstStyle/>
          <a:p>
            <a:r>
              <a:rPr lang="ru-RU" dirty="0"/>
              <a:t>Счастье</a:t>
            </a:r>
          </a:p>
          <a:p>
            <a:r>
              <a:rPr lang="ru-RU" dirty="0"/>
              <a:t>Благодарность</a:t>
            </a:r>
          </a:p>
          <a:p>
            <a:r>
              <a:rPr lang="ru-RU" dirty="0"/>
              <a:t>Любовь</a:t>
            </a:r>
          </a:p>
          <a:p>
            <a:r>
              <a:rPr lang="ru-RU" dirty="0"/>
              <a:t>Радость</a:t>
            </a:r>
          </a:p>
          <a:p>
            <a:r>
              <a:rPr lang="ru-RU" dirty="0"/>
              <a:t>Удовлетворение</a:t>
            </a:r>
          </a:p>
          <a:p>
            <a:r>
              <a:rPr lang="ru-RU" dirty="0"/>
              <a:t>Зависть</a:t>
            </a:r>
          </a:p>
          <a:p>
            <a:r>
              <a:rPr lang="ru-RU" dirty="0"/>
              <a:t>Одиночество</a:t>
            </a:r>
          </a:p>
          <a:p>
            <a:r>
              <a:rPr lang="ru-RU" dirty="0"/>
              <a:t>Тревога</a:t>
            </a:r>
          </a:p>
          <a:p>
            <a:r>
              <a:rPr lang="ru-RU" dirty="0"/>
              <a:t>Спокойствие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3438" y="1643050"/>
            <a:ext cx="4041775" cy="395128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Радость</a:t>
            </a:r>
          </a:p>
          <a:p>
            <a:r>
              <a:rPr lang="ru-RU" dirty="0"/>
              <a:t>Восторг</a:t>
            </a:r>
          </a:p>
          <a:p>
            <a:r>
              <a:rPr lang="ru-RU" dirty="0"/>
              <a:t>Любовь</a:t>
            </a:r>
          </a:p>
          <a:p>
            <a:r>
              <a:rPr lang="ru-RU" dirty="0"/>
              <a:t>Гордость</a:t>
            </a:r>
          </a:p>
          <a:p>
            <a:r>
              <a:rPr lang="ru-RU" dirty="0"/>
              <a:t>Смущение</a:t>
            </a:r>
          </a:p>
          <a:p>
            <a:r>
              <a:rPr lang="ru-RU" dirty="0"/>
              <a:t>Обида</a:t>
            </a:r>
          </a:p>
          <a:p>
            <a:r>
              <a:rPr lang="ru-RU" dirty="0"/>
              <a:t>Страх</a:t>
            </a:r>
          </a:p>
          <a:p>
            <a:r>
              <a:rPr lang="ru-RU" dirty="0"/>
              <a:t>Вина</a:t>
            </a:r>
          </a:p>
          <a:p>
            <a:r>
              <a:rPr lang="ru-RU" dirty="0"/>
              <a:t>Благодарность</a:t>
            </a:r>
          </a:p>
          <a:p>
            <a:r>
              <a:rPr lang="ru-RU" dirty="0"/>
              <a:t>Злость</a:t>
            </a:r>
          </a:p>
          <a:p>
            <a:r>
              <a:rPr lang="ru-RU" dirty="0"/>
              <a:t>Недовольство</a:t>
            </a:r>
          </a:p>
          <a:p>
            <a:r>
              <a:rPr lang="ru-RU" dirty="0"/>
              <a:t>Печаль</a:t>
            </a:r>
          </a:p>
          <a:p>
            <a:r>
              <a:rPr lang="ru-RU" dirty="0"/>
              <a:t>Грусть</a:t>
            </a:r>
          </a:p>
          <a:p>
            <a:endParaRPr lang="ru-RU" dirty="0"/>
          </a:p>
        </p:txBody>
      </p:sp>
      <p:sp>
        <p:nvSpPr>
          <p:cNvPr id="10" name="Овал 9">
            <a:hlinkClick r:id="" action="ppaction://hlinkshowjump?jump=previousslide"/>
          </p:cNvPr>
          <p:cNvSpPr/>
          <p:nvPr/>
        </p:nvSpPr>
        <p:spPr>
          <a:xfrm>
            <a:off x="7072330" y="5786454"/>
            <a:ext cx="1428760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  <p:pic>
        <p:nvPicPr>
          <p:cNvPr id="1026" name="Picture 2" descr="C:\Users\павел\Desktop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Упражнение № 2 </a:t>
            </a:r>
            <a:r>
              <a:rPr lang="ru-RU" dirty="0" smtClean="0"/>
              <a:t>«Кто я»</a:t>
            </a:r>
            <a:endParaRPr lang="ru-RU" dirty="0"/>
          </a:p>
        </p:txBody>
      </p:sp>
      <p:pic>
        <p:nvPicPr>
          <p:cNvPr id="11266" name="Picture 2" descr="C:\Users\павел\Desktop\0002-003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Упражнение № 3 </a:t>
            </a:r>
            <a:br>
              <a:rPr lang="ru-RU" b="1" dirty="0" smtClean="0"/>
            </a:br>
            <a:r>
              <a:rPr lang="ru-RU" dirty="0" smtClean="0"/>
              <a:t>«Эмоциональная фраза»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- Я буду произносить фразу, а вы – отгадывать какой эмоции она может принадлежать.</a:t>
            </a:r>
          </a:p>
          <a:p>
            <a:r>
              <a:rPr lang="ru-RU" dirty="0"/>
              <a:t>Ты не любишь мороженое? (Удивление).</a:t>
            </a:r>
          </a:p>
          <a:p>
            <a:r>
              <a:rPr lang="ru-RU" dirty="0"/>
              <a:t>Я злой и страшный серый волк! (Злость).</a:t>
            </a:r>
          </a:p>
          <a:p>
            <a:r>
              <a:rPr lang="ru-RU" dirty="0"/>
              <a:t>Зачем ты меня толкнул? (Обида).</a:t>
            </a:r>
          </a:p>
          <a:p>
            <a:r>
              <a:rPr lang="ru-RU" dirty="0"/>
              <a:t>Как темно в лесу! (Страх).</a:t>
            </a:r>
          </a:p>
          <a:p>
            <a:r>
              <a:rPr lang="ru-RU" dirty="0"/>
              <a:t>Какое теплое море! (Радость).</a:t>
            </a:r>
          </a:p>
          <a:p>
            <a:r>
              <a:rPr lang="ru-RU" dirty="0"/>
              <a:t>Никто со мной не играет (обида, грусть)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Упражнение № 4 «Закончи предложение»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Каждому из учащихся предлагается продолжить фразу:</a:t>
            </a:r>
          </a:p>
          <a:p>
            <a:r>
              <a:rPr lang="ru-RU" dirty="0"/>
              <a:t>«Мне грустно, когда…».</a:t>
            </a:r>
          </a:p>
          <a:p>
            <a:r>
              <a:rPr lang="ru-RU" dirty="0"/>
              <a:t>«Я удивляюсь, когда ...».</a:t>
            </a:r>
          </a:p>
          <a:p>
            <a:r>
              <a:rPr lang="ru-RU" dirty="0"/>
              <a:t>«Мне обидно, когда…».</a:t>
            </a:r>
          </a:p>
          <a:p>
            <a:r>
              <a:rPr lang="ru-RU" dirty="0"/>
              <a:t>«Мне страшно, когда…».</a:t>
            </a:r>
          </a:p>
          <a:p>
            <a:r>
              <a:rPr lang="ru-RU" dirty="0"/>
              <a:t>«Я радуюсь, когда...».</a:t>
            </a:r>
          </a:p>
          <a:p>
            <a:r>
              <a:rPr lang="ru-RU" dirty="0"/>
              <a:t>- Посмотрите, сколько много разных ситуаций, в которых каждый из вас испытывает разные чувства и проявляет разные эмоции.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Релаксация «Радуга»</a:t>
            </a:r>
            <a:endParaRPr lang="ru-RU" b="1" dirty="0"/>
          </a:p>
        </p:txBody>
      </p:sp>
      <p:pic>
        <p:nvPicPr>
          <p:cNvPr id="12291" name="Picture 3" descr="C:\Users\павел\Desktop\img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pic>
        <p:nvPicPr>
          <p:cNvPr id="13314" name="Picture 2" descr="C:\Users\павел\Desktop\1-1ZR31JJ60-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502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хорошую работу! До свидания!</a:t>
            </a:r>
            <a:endParaRPr lang="ru-RU" dirty="0"/>
          </a:p>
        </p:txBody>
      </p:sp>
      <p:pic>
        <p:nvPicPr>
          <p:cNvPr id="9218" name="Picture 2" descr="C:\Users\павел\Desktop\SH2wu8J1X3k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784" cy="6858000"/>
          </a:xfrm>
          <a:prstGeom prst="rect">
            <a:avLst/>
          </a:prstGeom>
          <a:noFill/>
        </p:spPr>
      </p:pic>
      <p:pic>
        <p:nvPicPr>
          <p:cNvPr id="9219" name="Picture 3" descr="C:\Users\павел\Desktop\screen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642</TotalTime>
  <Words>351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Городская</vt:lpstr>
      <vt:lpstr>Развивающее занятие на тему «ЭМОЦИИ И ЧУВСТВА»</vt:lpstr>
      <vt:lpstr>Слайд 2</vt:lpstr>
      <vt:lpstr>Беседа что такое эмоции?</vt:lpstr>
      <vt:lpstr>Слайд 4</vt:lpstr>
      <vt:lpstr>Беседа что такое чувства?</vt:lpstr>
      <vt:lpstr>Слайд 6</vt:lpstr>
      <vt:lpstr>ВИДЫ ЭМОЦИЙ:</vt:lpstr>
      <vt:lpstr>Упражнение № 1 «Определите где чувства, а где эмоции?» </vt:lpstr>
      <vt:lpstr>Слайд 9</vt:lpstr>
      <vt:lpstr>ФИЗКУЛЬТМИНУТКА</vt:lpstr>
      <vt:lpstr>Упражнение № 2 «Кто я»</vt:lpstr>
      <vt:lpstr>Упражнение № 3  «Эмоциональная фраза»</vt:lpstr>
      <vt:lpstr>Упражнение № 4 «Закончи предложение»</vt:lpstr>
      <vt:lpstr>Релаксация «Радуга»</vt:lpstr>
      <vt:lpstr>Рефлексия</vt:lpstr>
      <vt:lpstr>Спасибо за хорошую работу! До свидания!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Развивающее занятие на тему «ЭМОЦИИ»</dc:title>
  <dc:creator>павел</dc:creator>
  <cp:lastModifiedBy>павел</cp:lastModifiedBy>
  <cp:revision>65</cp:revision>
  <dcterms:created xsi:type="dcterms:W3CDTF">2020-04-12T06:51:56Z</dcterms:created>
  <dcterms:modified xsi:type="dcterms:W3CDTF">2020-04-13T15:58:12Z</dcterms:modified>
</cp:coreProperties>
</file>