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3" r:id="rId4"/>
    <p:sldId id="258" r:id="rId5"/>
    <p:sldId id="264" r:id="rId6"/>
    <p:sldId id="261" r:id="rId7"/>
    <p:sldId id="262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5" d="100"/>
          <a:sy n="65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4.wdp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1.wdp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10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7" Type="http://schemas.microsoft.com/office/2007/relationships/hdphoto" Target="../media/hdphoto13.wdp"/><Relationship Id="rId12" Type="http://schemas.microsoft.com/office/2007/relationships/hdphoto" Target="../media/hdphoto15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microsoft.com/office/2007/relationships/hdphoto" Target="../media/hdphoto12.wdp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1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20.wdp"/><Relationship Id="rId3" Type="http://schemas.openxmlformats.org/officeDocument/2006/relationships/image" Target="../media/image26.png"/><Relationship Id="rId7" Type="http://schemas.microsoft.com/office/2007/relationships/hdphoto" Target="../media/hdphoto17.wdp"/><Relationship Id="rId12" Type="http://schemas.openxmlformats.org/officeDocument/2006/relationships/image" Target="../media/image31.png"/><Relationship Id="rId2" Type="http://schemas.openxmlformats.org/officeDocument/2006/relationships/audio" Target="../media/audio1.wav"/><Relationship Id="rId16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5" Type="http://schemas.openxmlformats.org/officeDocument/2006/relationships/image" Target="../media/image33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18.wdp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26.wdp"/><Relationship Id="rId18" Type="http://schemas.microsoft.com/office/2007/relationships/hdphoto" Target="../media/hdphoto28.wdp"/><Relationship Id="rId3" Type="http://schemas.openxmlformats.org/officeDocument/2006/relationships/image" Target="../media/image34.jpg"/><Relationship Id="rId7" Type="http://schemas.microsoft.com/office/2007/relationships/hdphoto" Target="../media/hdphoto23.wdp"/><Relationship Id="rId12" Type="http://schemas.openxmlformats.org/officeDocument/2006/relationships/image" Target="../media/image39.png"/><Relationship Id="rId17" Type="http://schemas.openxmlformats.org/officeDocument/2006/relationships/image" Target="../media/image42.png"/><Relationship Id="rId2" Type="http://schemas.openxmlformats.org/officeDocument/2006/relationships/audio" Target="../media/audio1.wav"/><Relationship Id="rId16" Type="http://schemas.microsoft.com/office/2007/relationships/hdphoto" Target="../media/hdphoto2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microsoft.com/office/2007/relationships/hdphoto" Target="../media/hdphoto25.wdp"/><Relationship Id="rId5" Type="http://schemas.microsoft.com/office/2007/relationships/hdphoto" Target="../media/hdphoto22.wdp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24.wdp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33.wdp"/><Relationship Id="rId3" Type="http://schemas.openxmlformats.org/officeDocument/2006/relationships/image" Target="../media/image43.jpeg"/><Relationship Id="rId7" Type="http://schemas.microsoft.com/office/2007/relationships/hdphoto" Target="../media/hdphoto30.wdp"/><Relationship Id="rId12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microsoft.com/office/2007/relationships/hdphoto" Target="../media/hdphoto32.wdp"/><Relationship Id="rId5" Type="http://schemas.microsoft.com/office/2007/relationships/hdphoto" Target="../media/hdphoto29.wdp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microsoft.com/office/2007/relationships/hdphoto" Target="../media/hdphoto3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1089"/>
            <a:ext cx="9144000" cy="2636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3" b="97765" l="70487" r="993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3461330"/>
            <a:ext cx="7560840" cy="353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445" l="637" r="246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8703" y="3370572"/>
            <a:ext cx="7751652" cy="36265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13" b="89116" l="46885" r="72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461330"/>
            <a:ext cx="7956376" cy="37223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7698" y="619498"/>
            <a:ext cx="60707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ln>
                  <a:solidFill>
                    <a:srgbClr val="8BC9F7">
                      <a:lumMod val="50000"/>
                    </a:srgbClr>
                  </a:solidFill>
                </a:ln>
                <a:solidFill>
                  <a:srgbClr val="009900"/>
                </a:solidFill>
                <a:effectLst>
                  <a:innerShdw blurRad="114300">
                    <a:prstClr val="black"/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</a:t>
            </a:r>
          </a:p>
          <a:p>
            <a:pPr algn="ctr"/>
            <a:r>
              <a:rPr lang="ru-RU" sz="4800" b="1" dirty="0" smtClean="0">
                <a:ln>
                  <a:solidFill>
                    <a:srgbClr val="8BC9F7">
                      <a:lumMod val="50000"/>
                    </a:srgbClr>
                  </a:solidFill>
                </a:ln>
                <a:solidFill>
                  <a:srgbClr val="009900"/>
                </a:solidFill>
                <a:effectLst>
                  <a:innerShdw blurRad="114300">
                    <a:prstClr val="black"/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«Сыщики»</a:t>
            </a:r>
            <a:endParaRPr lang="ru-RU" sz="4800" dirty="0">
              <a:ln>
                <a:solidFill>
                  <a:srgbClr val="8BC9F7">
                    <a:lumMod val="50000"/>
                  </a:srgbClr>
                </a:solidFill>
              </a:ln>
              <a:solidFill>
                <a:srgbClr val="009900"/>
              </a:solidFill>
              <a:effectLst>
                <a:innerShdw blurRad="114300">
                  <a:prstClr val="black"/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547664" y="3461330"/>
            <a:ext cx="4500131" cy="1385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CD2B7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Составитель: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CD2B7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Свинарёва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Светлана Владимировна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CD2B7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Педагог-психолог ГБУ ЦППМСП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CD2B7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м.р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Кинель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-Черкасский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81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8560" y="829422"/>
            <a:ext cx="3731907" cy="22391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887" b="92969" l="6250" r="922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868144" y="2285014"/>
            <a:ext cx="1085558" cy="108555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47794" y="868465"/>
            <a:ext cx="3599971" cy="216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104552" y="2189158"/>
            <a:ext cx="1158795" cy="115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15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3" b="99090" l="586" r="793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40777"/>
            <a:ext cx="11412760" cy="73174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2202276"/>
            <a:ext cx="57606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Привет мой юный друг!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 Предлагаю поиграть тебе в игру «Сыщики».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Ты должен будешь пройти 5 уровней.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 Прочитай слова, которые написаны и найди эти предметы на картинке и убери их, кликнув на них мышкой.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    Будь очень внимательным и наблюдательным!!!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25000"/>
                  </a:schemeClr>
                </a:solidFill>
              </a:rPr>
              <a:t>Удачи тебе!!!</a:t>
            </a:r>
            <a:endParaRPr lang="ru-RU" sz="2400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01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Посмотри, мы с тобой очутились в заколдованном лесу, здесь спрятались предметы, которые не могут тут находиться. Найди их.  </a:t>
            </a:r>
            <a:endParaRPr lang="ru-RU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9" y="1709171"/>
            <a:ext cx="7278066" cy="5011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3954133"/>
            <a:ext cx="427114" cy="3694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842" y="6333325"/>
            <a:ext cx="519389" cy="3876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56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4221088"/>
            <a:ext cx="491090" cy="4648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875" y="2448260"/>
            <a:ext cx="427928" cy="421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083" y="4761850"/>
            <a:ext cx="488082" cy="7123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1756" y="614236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ТРАКТОР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6460" y="632501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КОРОВА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0388" y="614236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АВТОБУС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484" y="1224512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ВАЗА С ЦВЕТАМИ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13496" y="1224512"/>
            <a:ext cx="204064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ВЕДРО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558191" y="1223044"/>
            <a:ext cx="3176060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ВОЗДУШНЫЕ ШАРЫ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725" y="2105052"/>
            <a:ext cx="553962" cy="55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4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83" y="1732771"/>
            <a:ext cx="7618098" cy="4983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0"/>
            <a:ext cx="806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Молодец, как быстро ты справился. А это сказочное королевство. Там спрятались предметы, которые не могут там находиться, давай найдем их. </a:t>
            </a:r>
            <a:endParaRPr lang="ru-RU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429" l="0" r="91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0831" y="6237312"/>
            <a:ext cx="501529" cy="4789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6" b="9971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4082" y="2339115"/>
            <a:ext cx="1014475" cy="1014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53" y="4741384"/>
            <a:ext cx="546961" cy="6085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9" y="5661248"/>
            <a:ext cx="743912" cy="8870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9552" y="718199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СОБАКА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86916" y="735224"/>
            <a:ext cx="2303372" cy="408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ЛЕВ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922" y="1272267"/>
            <a:ext cx="2641022" cy="408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ВОЗДУШНЫЕ ШАРЫ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8602" y="1272266"/>
            <a:ext cx="2995910" cy="408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СВЕТОФОР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28" b="93517" l="5750" r="91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1519" y="4437112"/>
            <a:ext cx="503621" cy="30427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01768" y="754971"/>
            <a:ext cx="2303372" cy="4086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БИНОКЛЬ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54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Какой ты молодец! Не устал? Это были легкие задания. А сейчас будет посложнее. Готов? В лесу мы нашли сказочный домик, давай рассмотрим его поближе. </a:t>
            </a:r>
            <a:endParaRPr lang="ru-RU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927" y="1677613"/>
            <a:ext cx="8380845" cy="4794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5924" l="4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6401" y="4432740"/>
            <a:ext cx="586701" cy="450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9339" y="2638207"/>
            <a:ext cx="399331" cy="5486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115" y="5048082"/>
            <a:ext cx="576130" cy="5829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970" y="3284808"/>
            <a:ext cx="362102" cy="362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6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742" y="5997791"/>
            <a:ext cx="503916" cy="4812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677613"/>
            <a:ext cx="385658" cy="3856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44" b="96735" l="475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808" y="4882945"/>
            <a:ext cx="539223" cy="3302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0553" y="602917"/>
            <a:ext cx="194317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ТИГР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1560" y="1218651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ВЕЛОСИПЕД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9752" y="602917"/>
            <a:ext cx="202071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СОБАКА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2534" y="586402"/>
            <a:ext cx="220129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ПОПУГАЙ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5443" y="577401"/>
            <a:ext cx="194317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ЧАСЫ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072" y="1228758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ЧАЙНИК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75876" y="1234939"/>
            <a:ext cx="2563863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САМОЛЁТ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1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648078"/>
            <a:ext cx="8352928" cy="50498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79512" y="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25000"/>
                  </a:schemeClr>
                </a:solidFill>
              </a:rPr>
              <a:t>К</a:t>
            </a:r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акой ты быстрый, молодец! Давай посмотрим, что находится позади дома.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 И найдем там лишние предметы.</a:t>
            </a:r>
            <a:endParaRPr lang="ru-RU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50" b="9587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3212976"/>
            <a:ext cx="512676" cy="5126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273" l="2545" r="992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3829608"/>
            <a:ext cx="476672" cy="4766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000" r="98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807" y="5905243"/>
            <a:ext cx="520119" cy="5201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20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922" y="5222131"/>
            <a:ext cx="566192" cy="5661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125" b="95000" l="10625" r="90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40585">
            <a:off x="3660844" y="3926564"/>
            <a:ext cx="706248" cy="7062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240" y="4933322"/>
            <a:ext cx="395536" cy="2725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277" b="99083" l="3668" r="980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0467">
            <a:off x="759536" y="3811910"/>
            <a:ext cx="453366" cy="469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92" b="99060" l="2773" r="959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946" y="2799139"/>
            <a:ext cx="436616" cy="5147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5221" y="635341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КУКЛА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594" y="1205405"/>
            <a:ext cx="194317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ВИНОГРАД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67534" y="669815"/>
            <a:ext cx="168339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ЗЕРКАЛО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17959" y="654285"/>
            <a:ext cx="1566144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САМОВАР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32807" y="642026"/>
            <a:ext cx="1705879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ДЕЛЬФИН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12114" y="1205405"/>
            <a:ext cx="194317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БАНАН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85195" y="1226975"/>
            <a:ext cx="1943175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МАШИНА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55855" y="1226975"/>
            <a:ext cx="1542798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ВЕНИК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07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</a:rPr>
              <a:t> Вот и подошло к концу наше путешествие. Осталось заглянуть в комнату в сказочном доме и убрать там лишние предметы. Удачи!!!</a:t>
            </a:r>
            <a:endParaRPr lang="ru-RU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700808"/>
            <a:ext cx="7992888" cy="5070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3366359"/>
            <a:ext cx="244718" cy="230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365" l="0" r="990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5111" y="2709841"/>
            <a:ext cx="446183" cy="4277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359" y="5157192"/>
            <a:ext cx="816922" cy="8046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80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0330" y="3137547"/>
            <a:ext cx="311485" cy="2685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500" b="96357" l="1786" r="93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5119885"/>
            <a:ext cx="439641" cy="43964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58929" y="646331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АРБУЗ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43205" y="677099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СОВА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217" y="677099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БАБОЧКА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64435" y="1258134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ЗАЯЦ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2333" y="1258134"/>
            <a:ext cx="1785581" cy="442674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КОРОВА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8321674" y="6333324"/>
            <a:ext cx="714821" cy="52467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6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20990699">
            <a:off x="1044105" y="4037441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4">
                    <a:lumMod val="25000"/>
                  </a:schemeClr>
                </a:solidFill>
              </a:rPr>
              <a:t>МОЛОДЕЦ!!!</a:t>
            </a:r>
            <a:endParaRPr lang="ru-RU" sz="6600" b="1" dirty="0">
              <a:solidFill>
                <a:schemeClr val="accent4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387543">
            <a:off x="739054" y="2285865"/>
            <a:ext cx="7877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25000"/>
                  </a:schemeClr>
                </a:solidFill>
              </a:rPr>
              <a:t>ТЫ ВСЁ СДЕЛАЛ  ПРАВИЛЬНО!!!</a:t>
            </a:r>
            <a:endParaRPr lang="ru-RU" sz="3600" b="1" dirty="0">
              <a:solidFill>
                <a:schemeClr val="accent4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6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Другая 6">
      <a:dk1>
        <a:srgbClr val="C3260C"/>
      </a:dk1>
      <a:lt1>
        <a:srgbClr val="D0E9FB"/>
      </a:lt1>
      <a:dk2>
        <a:srgbClr val="FFCCA6"/>
      </a:dk2>
      <a:lt2>
        <a:srgbClr val="DBF6B9"/>
      </a:lt2>
      <a:accent1>
        <a:srgbClr val="8BC9F7"/>
      </a:accent1>
      <a:accent2>
        <a:srgbClr val="DBF6B9"/>
      </a:accent2>
      <a:accent3>
        <a:srgbClr val="8BC9F7"/>
      </a:accent3>
      <a:accent4>
        <a:srgbClr val="BEEBD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263</TotalTime>
  <Words>238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Психологи</dc:creator>
  <cp:lastModifiedBy>Педан</cp:lastModifiedBy>
  <cp:revision>53</cp:revision>
  <dcterms:created xsi:type="dcterms:W3CDTF">2020-04-21T09:45:49Z</dcterms:created>
  <dcterms:modified xsi:type="dcterms:W3CDTF">2020-04-27T10:56:05Z</dcterms:modified>
</cp:coreProperties>
</file>