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  <p:sldMasterId id="2147483747" r:id="rId2"/>
    <p:sldMasterId id="2147483761" r:id="rId3"/>
  </p:sldMasterIdLst>
  <p:notesMasterIdLst>
    <p:notesMasterId r:id="rId17"/>
  </p:notesMasterIdLst>
  <p:handoutMasterIdLst>
    <p:handoutMasterId r:id="rId18"/>
  </p:handoutMasterIdLst>
  <p:sldIdLst>
    <p:sldId id="283" r:id="rId4"/>
    <p:sldId id="366" r:id="rId5"/>
    <p:sldId id="318" r:id="rId6"/>
    <p:sldId id="413" r:id="rId7"/>
    <p:sldId id="416" r:id="rId8"/>
    <p:sldId id="411" r:id="rId9"/>
    <p:sldId id="332" r:id="rId10"/>
    <p:sldId id="377" r:id="rId11"/>
    <p:sldId id="414" r:id="rId12"/>
    <p:sldId id="335" r:id="rId13"/>
    <p:sldId id="333" r:id="rId14"/>
    <p:sldId id="405" r:id="rId15"/>
    <p:sldId id="410" r:id="rId16"/>
  </p:sldIdLst>
  <p:sldSz cx="9144000" cy="5715000" type="screen16x10"/>
  <p:notesSz cx="6858000" cy="9144000"/>
  <p:defaultTextStyle>
    <a:defPPr>
      <a:defRPr lang="ru-RU"/>
    </a:defPPr>
    <a:lvl1pPr marL="0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6" autoAdjust="0"/>
    <p:restoredTop sz="50089" autoAdjust="0"/>
  </p:normalViewPr>
  <p:slideViewPr>
    <p:cSldViewPr>
      <p:cViewPr>
        <p:scale>
          <a:sx n="100" d="100"/>
          <a:sy n="100" d="100"/>
        </p:scale>
        <p:origin x="-540" y="29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42" y="60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C58FCB-A6A3-497D-A655-8A52186395CD}" type="doc">
      <dgm:prSet loTypeId="urn:microsoft.com/office/officeart/2005/8/layout/pyramid4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546764-3320-465D-BDC0-D363F7CEF8C4}">
      <dgm:prSet phldrT="[Текст]" custT="1"/>
      <dgm:spPr/>
      <dgm:t>
        <a:bodyPr lIns="0" rIns="0" anchor="b" anchorCtr="0"/>
        <a:lstStyle/>
        <a:p>
          <a:r>
            <a:rPr lang="ru-RU" sz="1600" b="1" spc="-100" baseline="0" dirty="0">
              <a:solidFill>
                <a:schemeClr val="tx1"/>
              </a:solidFill>
              <a:latin typeface="Arial Black" panose="020B0A04020102020204" pitchFamily="34" charset="0"/>
            </a:rPr>
            <a:t>БАЗОВЫЕ ЦЕННОСТИ</a:t>
          </a:r>
          <a:endParaRPr lang="ru-RU" sz="1600" b="1" spc="-150" baseline="0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81150173-53A0-4C9D-A119-C9F7155DD2F2}" type="parTrans" cxnId="{E9D17C81-23C4-4E34-A73E-E73774BEAFBC}">
      <dgm:prSet/>
      <dgm:spPr/>
      <dgm:t>
        <a:bodyPr/>
        <a:lstStyle/>
        <a:p>
          <a:endParaRPr lang="ru-RU"/>
        </a:p>
      </dgm:t>
    </dgm:pt>
    <dgm:pt modelId="{0A25F5B8-83F8-4AA1-A478-B78985C69E91}" type="sibTrans" cxnId="{E9D17C81-23C4-4E34-A73E-E73774BEAFBC}">
      <dgm:prSet/>
      <dgm:spPr/>
      <dgm:t>
        <a:bodyPr/>
        <a:lstStyle/>
        <a:p>
          <a:endParaRPr lang="ru-RU"/>
        </a:p>
      </dgm:t>
    </dgm:pt>
    <dgm:pt modelId="{F3750B08-52A6-4710-9B12-8DE4865AB4B3}">
      <dgm:prSet phldrT="[Текст]" custT="1"/>
      <dgm:spPr/>
      <dgm:t>
        <a:bodyPr lIns="0" tIns="0" rIns="0"/>
        <a:lstStyle/>
        <a:p>
          <a:pPr>
            <a:lnSpc>
              <a:spcPct val="80000"/>
            </a:lnSpc>
            <a:spcAft>
              <a:spcPts val="0"/>
            </a:spcAft>
          </a:pPr>
          <a:endParaRPr lang="ru-RU" sz="2000" b="1" spc="-120" baseline="0" dirty="0"/>
        </a:p>
      </dgm:t>
    </dgm:pt>
    <dgm:pt modelId="{28DE450A-97F6-45B0-A1BC-5AB39A17BB85}" type="parTrans" cxnId="{8882426B-8EEB-4501-A39A-F0666C170EC7}">
      <dgm:prSet/>
      <dgm:spPr/>
      <dgm:t>
        <a:bodyPr/>
        <a:lstStyle/>
        <a:p>
          <a:endParaRPr lang="ru-RU"/>
        </a:p>
      </dgm:t>
    </dgm:pt>
    <dgm:pt modelId="{6A5C3DCB-46CA-47E0-94AC-FC4486F76013}" type="sibTrans" cxnId="{8882426B-8EEB-4501-A39A-F0666C170EC7}">
      <dgm:prSet/>
      <dgm:spPr/>
      <dgm:t>
        <a:bodyPr/>
        <a:lstStyle/>
        <a:p>
          <a:endParaRPr lang="ru-RU"/>
        </a:p>
      </dgm:t>
    </dgm:pt>
    <dgm:pt modelId="{B8C77EE6-E9B2-4C51-9FF7-997007589BC9}">
      <dgm:prSet phldrT="[Текст]" custT="1"/>
      <dgm:spPr/>
      <dgm:t>
        <a:bodyPr lIns="0" rIns="0"/>
        <a:lstStyle/>
        <a:p>
          <a:pPr>
            <a:spcAft>
              <a:spcPct val="35000"/>
            </a:spcAft>
          </a:pPr>
          <a:endParaRPr lang="en-US" sz="1800" b="1" kern="1200" spc="-50" baseline="0" dirty="0">
            <a:latin typeface="+mj-lt"/>
          </a:endParaRPr>
        </a:p>
        <a:p>
          <a:r>
            <a:rPr lang="ru-RU" sz="1400" b="1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Родина, семья, взаимопомощь,  культура,</a:t>
          </a:r>
        </a:p>
        <a:p>
          <a:pPr>
            <a:spcAft>
              <a:spcPts val="0"/>
            </a:spcAft>
          </a:pPr>
          <a:r>
            <a:rPr lang="ru-RU" sz="1400" b="1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труд</a:t>
          </a:r>
        </a:p>
      </dgm:t>
    </dgm:pt>
    <dgm:pt modelId="{97B249B8-3403-4A97-845D-D54593126F06}" type="parTrans" cxnId="{CA3480ED-BFF6-4A4A-9CB4-DD908A65FB47}">
      <dgm:prSet/>
      <dgm:spPr/>
      <dgm:t>
        <a:bodyPr/>
        <a:lstStyle/>
        <a:p>
          <a:endParaRPr lang="ru-RU"/>
        </a:p>
      </dgm:t>
    </dgm:pt>
    <dgm:pt modelId="{2BD77AE7-B840-4423-8DFD-78CA2EDCC3CB}" type="sibTrans" cxnId="{CA3480ED-BFF6-4A4A-9CB4-DD908A65FB47}">
      <dgm:prSet/>
      <dgm:spPr/>
      <dgm:t>
        <a:bodyPr/>
        <a:lstStyle/>
        <a:p>
          <a:endParaRPr lang="ru-RU"/>
        </a:p>
      </dgm:t>
    </dgm:pt>
    <dgm:pt modelId="{961AA189-F3D8-435C-BA67-6EC833CFA852}">
      <dgm:prSet phldrT="[Текст]"/>
      <dgm:spPr/>
      <dgm:t>
        <a:bodyPr/>
        <a:lstStyle/>
        <a:p>
          <a:endParaRPr lang="ru-RU" dirty="0"/>
        </a:p>
      </dgm:t>
    </dgm:pt>
    <dgm:pt modelId="{6CBE1F30-CAFA-41FE-B8B3-6BE1C66D6772}" type="parTrans" cxnId="{8EA5A668-A255-4992-B6FC-FEA1F3D61FB7}">
      <dgm:prSet/>
      <dgm:spPr/>
      <dgm:t>
        <a:bodyPr/>
        <a:lstStyle/>
        <a:p>
          <a:endParaRPr lang="ru-RU"/>
        </a:p>
      </dgm:t>
    </dgm:pt>
    <dgm:pt modelId="{C9A3B60B-319A-47C1-911C-FAF68B99BB95}" type="sibTrans" cxnId="{8EA5A668-A255-4992-B6FC-FEA1F3D61FB7}">
      <dgm:prSet/>
      <dgm:spPr/>
      <dgm:t>
        <a:bodyPr/>
        <a:lstStyle/>
        <a:p>
          <a:endParaRPr lang="ru-RU"/>
        </a:p>
      </dgm:t>
    </dgm:pt>
    <dgm:pt modelId="{D3FD0FB7-0085-4033-AC55-B2EB3D6CF95D}" type="pres">
      <dgm:prSet presAssocID="{97C58FCB-A6A3-497D-A655-8A52186395CD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4925C0-54EC-45FE-851B-72C0C4932B52}" type="pres">
      <dgm:prSet presAssocID="{97C58FCB-A6A3-497D-A655-8A52186395CD}" presName="triangle1" presStyleLbl="node1" presStyleIdx="0" presStyleCnt="4" custScaleX="350269" custScaleY="94260" custLinFactNeighborX="-4631" custLinFactNeighborY="-2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1969C1-0849-4169-91CD-37BE300E7089}" type="pres">
      <dgm:prSet presAssocID="{97C58FCB-A6A3-497D-A655-8A52186395CD}" presName="triangle2" presStyleLbl="node1" presStyleIdx="1" presStyleCnt="4" custScaleX="353338" custScaleY="103185" custLinFactX="-30573" custLinFactNeighborX="-100000" custLinFactNeighborY="-7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54A20F-EF12-494A-A636-860D2E1B8409}" type="pres">
      <dgm:prSet presAssocID="{97C58FCB-A6A3-497D-A655-8A52186395CD}" presName="triangle3" presStyleLbl="node1" presStyleIdx="2" presStyleCnt="4" custScaleX="351217" custScaleY="104108" custLinFactNeighborX="-1632" custLinFactNeighborY="5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E4DFCA-16FF-4F40-84D3-A660919C8271}" type="pres">
      <dgm:prSet presAssocID="{97C58FCB-A6A3-497D-A655-8A52186395CD}" presName="triangle4" presStyleLbl="node1" presStyleIdx="3" presStyleCnt="4" custScaleX="350944" custScaleY="104563" custLinFactX="22267" custLinFactNeighborX="100000" custLinFactNeighborY="-6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5276DF3-84CF-414A-90D7-83ABF6831E29}" type="presOf" srcId="{F3750B08-52A6-4710-9B12-8DE4865AB4B3}" destId="{9E1969C1-0849-4169-91CD-37BE300E7089}" srcOrd="0" destOrd="0" presId="urn:microsoft.com/office/officeart/2005/8/layout/pyramid4"/>
    <dgm:cxn modelId="{8EA5A668-A255-4992-B6FC-FEA1F3D61FB7}" srcId="{97C58FCB-A6A3-497D-A655-8A52186395CD}" destId="{961AA189-F3D8-435C-BA67-6EC833CFA852}" srcOrd="3" destOrd="0" parTransId="{6CBE1F30-CAFA-41FE-B8B3-6BE1C66D6772}" sibTransId="{C9A3B60B-319A-47C1-911C-FAF68B99BB95}"/>
    <dgm:cxn modelId="{6ADBAD02-3132-4C3F-8203-B4901B687746}" type="presOf" srcId="{97C58FCB-A6A3-497D-A655-8A52186395CD}" destId="{D3FD0FB7-0085-4033-AC55-B2EB3D6CF95D}" srcOrd="0" destOrd="0" presId="urn:microsoft.com/office/officeart/2005/8/layout/pyramid4"/>
    <dgm:cxn modelId="{8882426B-8EEB-4501-A39A-F0666C170EC7}" srcId="{97C58FCB-A6A3-497D-A655-8A52186395CD}" destId="{F3750B08-52A6-4710-9B12-8DE4865AB4B3}" srcOrd="1" destOrd="0" parTransId="{28DE450A-97F6-45B0-A1BC-5AB39A17BB85}" sibTransId="{6A5C3DCB-46CA-47E0-94AC-FC4486F76013}"/>
    <dgm:cxn modelId="{708150DC-7173-4B7F-B1F3-638965E12DDC}" type="presOf" srcId="{31546764-3320-465D-BDC0-D363F7CEF8C4}" destId="{364925C0-54EC-45FE-851B-72C0C4932B52}" srcOrd="0" destOrd="0" presId="urn:microsoft.com/office/officeart/2005/8/layout/pyramid4"/>
    <dgm:cxn modelId="{CA3480ED-BFF6-4A4A-9CB4-DD908A65FB47}" srcId="{97C58FCB-A6A3-497D-A655-8A52186395CD}" destId="{B8C77EE6-E9B2-4C51-9FF7-997007589BC9}" srcOrd="2" destOrd="0" parTransId="{97B249B8-3403-4A97-845D-D54593126F06}" sibTransId="{2BD77AE7-B840-4423-8DFD-78CA2EDCC3CB}"/>
    <dgm:cxn modelId="{7155AC8B-9157-4AC8-8934-45DE443E61C1}" type="presOf" srcId="{961AA189-F3D8-435C-BA67-6EC833CFA852}" destId="{C0E4DFCA-16FF-4F40-84D3-A660919C8271}" srcOrd="0" destOrd="0" presId="urn:microsoft.com/office/officeart/2005/8/layout/pyramid4"/>
    <dgm:cxn modelId="{226E831D-0BC7-4D44-92B4-4D01000896FA}" type="presOf" srcId="{B8C77EE6-E9B2-4C51-9FF7-997007589BC9}" destId="{0C54A20F-EF12-494A-A636-860D2E1B8409}" srcOrd="0" destOrd="0" presId="urn:microsoft.com/office/officeart/2005/8/layout/pyramid4"/>
    <dgm:cxn modelId="{E9D17C81-23C4-4E34-A73E-E73774BEAFBC}" srcId="{97C58FCB-A6A3-497D-A655-8A52186395CD}" destId="{31546764-3320-465D-BDC0-D363F7CEF8C4}" srcOrd="0" destOrd="0" parTransId="{81150173-53A0-4C9D-A119-C9F7155DD2F2}" sibTransId="{0A25F5B8-83F8-4AA1-A478-B78985C69E91}"/>
    <dgm:cxn modelId="{7BA90C98-64C6-400F-BB7F-083E810A1F96}" type="presParOf" srcId="{D3FD0FB7-0085-4033-AC55-B2EB3D6CF95D}" destId="{364925C0-54EC-45FE-851B-72C0C4932B52}" srcOrd="0" destOrd="0" presId="urn:microsoft.com/office/officeart/2005/8/layout/pyramid4"/>
    <dgm:cxn modelId="{E0F61525-28A5-4A56-9E31-37FBD93299B6}" type="presParOf" srcId="{D3FD0FB7-0085-4033-AC55-B2EB3D6CF95D}" destId="{9E1969C1-0849-4169-91CD-37BE300E7089}" srcOrd="1" destOrd="0" presId="urn:microsoft.com/office/officeart/2005/8/layout/pyramid4"/>
    <dgm:cxn modelId="{9807CA18-8E63-4A11-90B1-D46A26672970}" type="presParOf" srcId="{D3FD0FB7-0085-4033-AC55-B2EB3D6CF95D}" destId="{0C54A20F-EF12-494A-A636-860D2E1B8409}" srcOrd="2" destOrd="0" presId="urn:microsoft.com/office/officeart/2005/8/layout/pyramid4"/>
    <dgm:cxn modelId="{D4E51615-B61A-4BEB-82DA-244442009F3B}" type="presParOf" srcId="{D3FD0FB7-0085-4033-AC55-B2EB3D6CF95D}" destId="{C0E4DFCA-16FF-4F40-84D3-A660919C8271}" srcOrd="3" destOrd="0" presId="urn:microsoft.com/office/officeart/2005/8/layout/pyramid4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27B7D0-A346-4639-A594-0E282ED12E76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F0BC5D-A004-4D5E-A0D7-8C49BF9436A6}">
      <dgm:prSet phldrT="[Текст]" custT="1"/>
      <dgm:spPr>
        <a:solidFill>
          <a:srgbClr val="B30960"/>
        </a:solidFill>
      </dgm:spPr>
      <dgm:t>
        <a:bodyPr/>
        <a:lstStyle/>
        <a:p>
          <a:r>
            <a:rPr lang="ru-RU" sz="1800" b="1" dirty="0"/>
            <a:t>Школьный урок</a:t>
          </a:r>
        </a:p>
      </dgm:t>
    </dgm:pt>
    <dgm:pt modelId="{507D498C-75B1-49D5-8259-150307E0267B}" type="parTrans" cxnId="{CB37D4BB-4764-4382-8214-B0B88AA4249C}">
      <dgm:prSet/>
      <dgm:spPr/>
      <dgm:t>
        <a:bodyPr/>
        <a:lstStyle/>
        <a:p>
          <a:endParaRPr lang="ru-RU"/>
        </a:p>
      </dgm:t>
    </dgm:pt>
    <dgm:pt modelId="{B953777A-84DA-4C9A-A7C7-4FD8CF73E6FC}" type="sibTrans" cxnId="{CB37D4BB-4764-4382-8214-B0B88AA4249C}">
      <dgm:prSet/>
      <dgm:spPr/>
      <dgm:t>
        <a:bodyPr/>
        <a:lstStyle/>
        <a:p>
          <a:endParaRPr lang="ru-RU"/>
        </a:p>
      </dgm:t>
    </dgm:pt>
    <dgm:pt modelId="{1B35B5A6-8335-4C37-AA00-B3A7D51B2E74}">
      <dgm:prSet phldrT="[Текст]" custT="1"/>
      <dgm:spPr>
        <a:solidFill>
          <a:srgbClr val="B30960"/>
        </a:solidFill>
      </dgm:spPr>
      <dgm:t>
        <a:bodyPr/>
        <a:lstStyle/>
        <a:p>
          <a:r>
            <a:rPr lang="ru-RU" sz="1800" b="1" dirty="0"/>
            <a:t>Классное руководство</a:t>
          </a:r>
        </a:p>
      </dgm:t>
    </dgm:pt>
    <dgm:pt modelId="{DF527226-6979-4371-94C4-897205948A50}" type="parTrans" cxnId="{FFA787F6-9810-4F3A-975B-E90912EC8E5D}">
      <dgm:prSet/>
      <dgm:spPr/>
      <dgm:t>
        <a:bodyPr/>
        <a:lstStyle/>
        <a:p>
          <a:endParaRPr lang="ru-RU"/>
        </a:p>
      </dgm:t>
    </dgm:pt>
    <dgm:pt modelId="{1616A3BC-7B89-42F6-BEF9-EB4C02DC84E8}" type="sibTrans" cxnId="{FFA787F6-9810-4F3A-975B-E90912EC8E5D}">
      <dgm:prSet/>
      <dgm:spPr/>
      <dgm:t>
        <a:bodyPr/>
        <a:lstStyle/>
        <a:p>
          <a:endParaRPr lang="ru-RU"/>
        </a:p>
      </dgm:t>
    </dgm:pt>
    <dgm:pt modelId="{32675C18-6D59-42DA-9331-E943167AD0F6}">
      <dgm:prSet phldrT="[Текст]" custT="1"/>
      <dgm:spPr>
        <a:solidFill>
          <a:srgbClr val="34C8F0"/>
        </a:solidFill>
      </dgm:spPr>
      <dgm:t>
        <a:bodyPr lIns="0" rIns="0"/>
        <a:lstStyle/>
        <a:p>
          <a:r>
            <a:rPr lang="ru-RU" sz="1200" b="1" dirty="0">
              <a:solidFill>
                <a:schemeClr val="tx1"/>
              </a:solidFill>
            </a:rPr>
            <a:t>Ключевые общешкольные дела</a:t>
          </a:r>
        </a:p>
      </dgm:t>
    </dgm:pt>
    <dgm:pt modelId="{5B0259F8-95EF-44AC-ACEA-A03F7B64818A}" type="parTrans" cxnId="{6E2FE698-E52C-4972-B5CB-EE3A86B8D706}">
      <dgm:prSet/>
      <dgm:spPr/>
      <dgm:t>
        <a:bodyPr/>
        <a:lstStyle/>
        <a:p>
          <a:endParaRPr lang="ru-RU"/>
        </a:p>
      </dgm:t>
    </dgm:pt>
    <dgm:pt modelId="{ED8D1A04-5E35-43C2-8F2F-2B827FB1296A}" type="sibTrans" cxnId="{6E2FE698-E52C-4972-B5CB-EE3A86B8D706}">
      <dgm:prSet/>
      <dgm:spPr/>
      <dgm:t>
        <a:bodyPr/>
        <a:lstStyle/>
        <a:p>
          <a:endParaRPr lang="ru-RU"/>
        </a:p>
      </dgm:t>
    </dgm:pt>
    <dgm:pt modelId="{71B5C869-EC1A-4574-98BA-C3B8B3287199}">
      <dgm:prSet phldrT="[Текст]" custT="1"/>
      <dgm:spPr>
        <a:solidFill>
          <a:srgbClr val="00CC00"/>
        </a:solidFill>
      </dgm:spPr>
      <dgm:t>
        <a:bodyPr/>
        <a:lstStyle/>
        <a:p>
          <a:r>
            <a:rPr lang="ru-RU" sz="1200" b="1" dirty="0">
              <a:solidFill>
                <a:schemeClr val="tx1"/>
              </a:solidFill>
            </a:rPr>
            <a:t>Детские общественные объединения</a:t>
          </a:r>
        </a:p>
      </dgm:t>
    </dgm:pt>
    <dgm:pt modelId="{66855B26-90E0-4510-85CA-572A2C2CEC69}" type="parTrans" cxnId="{F297A8DB-ED3B-4D13-9B72-BBE64DCFE80B}">
      <dgm:prSet/>
      <dgm:spPr/>
      <dgm:t>
        <a:bodyPr/>
        <a:lstStyle/>
        <a:p>
          <a:endParaRPr lang="ru-RU"/>
        </a:p>
      </dgm:t>
    </dgm:pt>
    <dgm:pt modelId="{4ECDA96F-A13F-4D06-8ECF-8D2766D13399}" type="sibTrans" cxnId="{F297A8DB-ED3B-4D13-9B72-BBE64DCFE80B}">
      <dgm:prSet/>
      <dgm:spPr/>
      <dgm:t>
        <a:bodyPr/>
        <a:lstStyle/>
        <a:p>
          <a:endParaRPr lang="ru-RU"/>
        </a:p>
      </dgm:t>
    </dgm:pt>
    <dgm:pt modelId="{92E8B05B-F27C-458A-8C8B-132B384343EB}" type="pres">
      <dgm:prSet presAssocID="{5E27B7D0-A346-4639-A594-0E282ED12E7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7F84D6C-B7FC-4FE2-9481-7F0C79247876}" type="pres">
      <dgm:prSet presAssocID="{A7F0BC5D-A004-4D5E-A0D7-8C49BF9436A6}" presName="vertOne" presStyleCnt="0"/>
      <dgm:spPr/>
    </dgm:pt>
    <dgm:pt modelId="{15FF6BD6-4ECE-411B-A0FB-9BCCE35CADE5}" type="pres">
      <dgm:prSet presAssocID="{A7F0BC5D-A004-4D5E-A0D7-8C49BF9436A6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171525-C641-4015-BC9A-B4F611060E59}" type="pres">
      <dgm:prSet presAssocID="{A7F0BC5D-A004-4D5E-A0D7-8C49BF9436A6}" presName="parTransOne" presStyleCnt="0"/>
      <dgm:spPr/>
    </dgm:pt>
    <dgm:pt modelId="{1F2C6D11-9A2B-4C2C-91D9-5F3B7543E6D9}" type="pres">
      <dgm:prSet presAssocID="{A7F0BC5D-A004-4D5E-A0D7-8C49BF9436A6}" presName="horzOne" presStyleCnt="0"/>
      <dgm:spPr/>
    </dgm:pt>
    <dgm:pt modelId="{B4E3FD5C-D54C-4A4A-94D9-87DE21050A9C}" type="pres">
      <dgm:prSet presAssocID="{1B35B5A6-8335-4C37-AA00-B3A7D51B2E74}" presName="vertTwo" presStyleCnt="0"/>
      <dgm:spPr/>
    </dgm:pt>
    <dgm:pt modelId="{4A200C5A-13CB-4ECB-BDEE-C790CB674842}" type="pres">
      <dgm:prSet presAssocID="{1B35B5A6-8335-4C37-AA00-B3A7D51B2E74}" presName="txTwo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17BEE8-0ADB-4E71-90A9-159DF0E9ACC6}" type="pres">
      <dgm:prSet presAssocID="{1B35B5A6-8335-4C37-AA00-B3A7D51B2E74}" presName="parTransTwo" presStyleCnt="0"/>
      <dgm:spPr/>
    </dgm:pt>
    <dgm:pt modelId="{3A409889-AE3F-4A43-9E21-A54863710DA5}" type="pres">
      <dgm:prSet presAssocID="{1B35B5A6-8335-4C37-AA00-B3A7D51B2E74}" presName="horzTwo" presStyleCnt="0"/>
      <dgm:spPr/>
    </dgm:pt>
    <dgm:pt modelId="{409668F8-5246-4CD8-A48B-D1EDD7A97133}" type="pres">
      <dgm:prSet presAssocID="{32675C18-6D59-42DA-9331-E943167AD0F6}" presName="vertThree" presStyleCnt="0"/>
      <dgm:spPr/>
    </dgm:pt>
    <dgm:pt modelId="{BC5C4356-7AC7-4AB3-A3D7-DFCF63C5E149}" type="pres">
      <dgm:prSet presAssocID="{32675C18-6D59-42DA-9331-E943167AD0F6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77BF9F-3C50-4751-A1DF-241ABEDDA419}" type="pres">
      <dgm:prSet presAssocID="{32675C18-6D59-42DA-9331-E943167AD0F6}" presName="horzThree" presStyleCnt="0"/>
      <dgm:spPr/>
    </dgm:pt>
    <dgm:pt modelId="{E088D015-15B9-4965-9FC1-8C7C6A48290A}" type="pres">
      <dgm:prSet presAssocID="{ED8D1A04-5E35-43C2-8F2F-2B827FB1296A}" presName="sibSpaceThree" presStyleCnt="0"/>
      <dgm:spPr/>
    </dgm:pt>
    <dgm:pt modelId="{845F1D5B-0835-417D-8AD7-310342B3A313}" type="pres">
      <dgm:prSet presAssocID="{71B5C869-EC1A-4574-98BA-C3B8B3287199}" presName="vertThree" presStyleCnt="0"/>
      <dgm:spPr/>
    </dgm:pt>
    <dgm:pt modelId="{29ED2372-4C06-4A65-A286-75A043193302}" type="pres">
      <dgm:prSet presAssocID="{71B5C869-EC1A-4574-98BA-C3B8B3287199}" presName="txThree" presStyleLbl="node3" presStyleIdx="1" presStyleCnt="2" custLinFactNeighborX="-2080" custLinFactNeighborY="15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529AD0-8222-4AE5-AA42-E6FB9FE50F4E}" type="pres">
      <dgm:prSet presAssocID="{71B5C869-EC1A-4574-98BA-C3B8B3287199}" presName="horzThree" presStyleCnt="0"/>
      <dgm:spPr/>
    </dgm:pt>
  </dgm:ptLst>
  <dgm:cxnLst>
    <dgm:cxn modelId="{CB37D4BB-4764-4382-8214-B0B88AA4249C}" srcId="{5E27B7D0-A346-4639-A594-0E282ED12E76}" destId="{A7F0BC5D-A004-4D5E-A0D7-8C49BF9436A6}" srcOrd="0" destOrd="0" parTransId="{507D498C-75B1-49D5-8259-150307E0267B}" sibTransId="{B953777A-84DA-4C9A-A7C7-4FD8CF73E6FC}"/>
    <dgm:cxn modelId="{6D09BEAA-04B9-4187-9025-5772802AF2DE}" type="presOf" srcId="{1B35B5A6-8335-4C37-AA00-B3A7D51B2E74}" destId="{4A200C5A-13CB-4ECB-BDEE-C790CB674842}" srcOrd="0" destOrd="0" presId="urn:microsoft.com/office/officeart/2005/8/layout/hierarchy4"/>
    <dgm:cxn modelId="{1A599337-7768-494B-B56E-05311B1FD2C8}" type="presOf" srcId="{71B5C869-EC1A-4574-98BA-C3B8B3287199}" destId="{29ED2372-4C06-4A65-A286-75A043193302}" srcOrd="0" destOrd="0" presId="urn:microsoft.com/office/officeart/2005/8/layout/hierarchy4"/>
    <dgm:cxn modelId="{FFA787F6-9810-4F3A-975B-E90912EC8E5D}" srcId="{A7F0BC5D-A004-4D5E-A0D7-8C49BF9436A6}" destId="{1B35B5A6-8335-4C37-AA00-B3A7D51B2E74}" srcOrd="0" destOrd="0" parTransId="{DF527226-6979-4371-94C4-897205948A50}" sibTransId="{1616A3BC-7B89-42F6-BEF9-EB4C02DC84E8}"/>
    <dgm:cxn modelId="{D41507BE-AE34-45C8-85DD-425A7C9AE825}" type="presOf" srcId="{A7F0BC5D-A004-4D5E-A0D7-8C49BF9436A6}" destId="{15FF6BD6-4ECE-411B-A0FB-9BCCE35CADE5}" srcOrd="0" destOrd="0" presId="urn:microsoft.com/office/officeart/2005/8/layout/hierarchy4"/>
    <dgm:cxn modelId="{8D4B1882-036A-424D-A983-3D977FF05A42}" type="presOf" srcId="{32675C18-6D59-42DA-9331-E943167AD0F6}" destId="{BC5C4356-7AC7-4AB3-A3D7-DFCF63C5E149}" srcOrd="0" destOrd="0" presId="urn:microsoft.com/office/officeart/2005/8/layout/hierarchy4"/>
    <dgm:cxn modelId="{6E2FE698-E52C-4972-B5CB-EE3A86B8D706}" srcId="{1B35B5A6-8335-4C37-AA00-B3A7D51B2E74}" destId="{32675C18-6D59-42DA-9331-E943167AD0F6}" srcOrd="0" destOrd="0" parTransId="{5B0259F8-95EF-44AC-ACEA-A03F7B64818A}" sibTransId="{ED8D1A04-5E35-43C2-8F2F-2B827FB1296A}"/>
    <dgm:cxn modelId="{F297A8DB-ED3B-4D13-9B72-BBE64DCFE80B}" srcId="{1B35B5A6-8335-4C37-AA00-B3A7D51B2E74}" destId="{71B5C869-EC1A-4574-98BA-C3B8B3287199}" srcOrd="1" destOrd="0" parTransId="{66855B26-90E0-4510-85CA-572A2C2CEC69}" sibTransId="{4ECDA96F-A13F-4D06-8ECF-8D2766D13399}"/>
    <dgm:cxn modelId="{C62B96A1-2BDE-476E-8D65-136E5E53C4E1}" type="presOf" srcId="{5E27B7D0-A346-4639-A594-0E282ED12E76}" destId="{92E8B05B-F27C-458A-8C8B-132B384343EB}" srcOrd="0" destOrd="0" presId="urn:microsoft.com/office/officeart/2005/8/layout/hierarchy4"/>
    <dgm:cxn modelId="{53B92DE1-8156-4C12-A162-BCDE3912E7AC}" type="presParOf" srcId="{92E8B05B-F27C-458A-8C8B-132B384343EB}" destId="{67F84D6C-B7FC-4FE2-9481-7F0C79247876}" srcOrd="0" destOrd="0" presId="urn:microsoft.com/office/officeart/2005/8/layout/hierarchy4"/>
    <dgm:cxn modelId="{F013F4EE-E175-4E22-82D5-7B500F459BA7}" type="presParOf" srcId="{67F84D6C-B7FC-4FE2-9481-7F0C79247876}" destId="{15FF6BD6-4ECE-411B-A0FB-9BCCE35CADE5}" srcOrd="0" destOrd="0" presId="urn:microsoft.com/office/officeart/2005/8/layout/hierarchy4"/>
    <dgm:cxn modelId="{5377BEB1-3EE7-442E-A621-98F64AA083E4}" type="presParOf" srcId="{67F84D6C-B7FC-4FE2-9481-7F0C79247876}" destId="{78171525-C641-4015-BC9A-B4F611060E59}" srcOrd="1" destOrd="0" presId="urn:microsoft.com/office/officeart/2005/8/layout/hierarchy4"/>
    <dgm:cxn modelId="{F20425D3-2C26-414B-A5D5-AC81C1272AF7}" type="presParOf" srcId="{67F84D6C-B7FC-4FE2-9481-7F0C79247876}" destId="{1F2C6D11-9A2B-4C2C-91D9-5F3B7543E6D9}" srcOrd="2" destOrd="0" presId="urn:microsoft.com/office/officeart/2005/8/layout/hierarchy4"/>
    <dgm:cxn modelId="{44D79334-A5B4-414D-97E4-764057CE8254}" type="presParOf" srcId="{1F2C6D11-9A2B-4C2C-91D9-5F3B7543E6D9}" destId="{B4E3FD5C-D54C-4A4A-94D9-87DE21050A9C}" srcOrd="0" destOrd="0" presId="urn:microsoft.com/office/officeart/2005/8/layout/hierarchy4"/>
    <dgm:cxn modelId="{7A164F30-0266-45A8-AAE8-E4719274DDA0}" type="presParOf" srcId="{B4E3FD5C-D54C-4A4A-94D9-87DE21050A9C}" destId="{4A200C5A-13CB-4ECB-BDEE-C790CB674842}" srcOrd="0" destOrd="0" presId="urn:microsoft.com/office/officeart/2005/8/layout/hierarchy4"/>
    <dgm:cxn modelId="{551C6E11-B889-487B-AAAF-9BD4F5EF1F6D}" type="presParOf" srcId="{B4E3FD5C-D54C-4A4A-94D9-87DE21050A9C}" destId="{2517BEE8-0ADB-4E71-90A9-159DF0E9ACC6}" srcOrd="1" destOrd="0" presId="urn:microsoft.com/office/officeart/2005/8/layout/hierarchy4"/>
    <dgm:cxn modelId="{3150AC1C-AB48-4CF8-BEB6-1314457835CA}" type="presParOf" srcId="{B4E3FD5C-D54C-4A4A-94D9-87DE21050A9C}" destId="{3A409889-AE3F-4A43-9E21-A54863710DA5}" srcOrd="2" destOrd="0" presId="urn:microsoft.com/office/officeart/2005/8/layout/hierarchy4"/>
    <dgm:cxn modelId="{1D906E31-4623-4647-B828-09346DFC43C4}" type="presParOf" srcId="{3A409889-AE3F-4A43-9E21-A54863710DA5}" destId="{409668F8-5246-4CD8-A48B-D1EDD7A97133}" srcOrd="0" destOrd="0" presId="urn:microsoft.com/office/officeart/2005/8/layout/hierarchy4"/>
    <dgm:cxn modelId="{5DC8DA65-F18D-4C0D-9870-A8D07C774F73}" type="presParOf" srcId="{409668F8-5246-4CD8-A48B-D1EDD7A97133}" destId="{BC5C4356-7AC7-4AB3-A3D7-DFCF63C5E149}" srcOrd="0" destOrd="0" presId="urn:microsoft.com/office/officeart/2005/8/layout/hierarchy4"/>
    <dgm:cxn modelId="{4E3C0BC0-DE40-4C2E-9316-3E8444F939F0}" type="presParOf" srcId="{409668F8-5246-4CD8-A48B-D1EDD7A97133}" destId="{F777BF9F-3C50-4751-A1DF-241ABEDDA419}" srcOrd="1" destOrd="0" presId="urn:microsoft.com/office/officeart/2005/8/layout/hierarchy4"/>
    <dgm:cxn modelId="{C40CE4AF-C92F-4FF2-A372-3B7D53BA32AB}" type="presParOf" srcId="{3A409889-AE3F-4A43-9E21-A54863710DA5}" destId="{E088D015-15B9-4965-9FC1-8C7C6A48290A}" srcOrd="1" destOrd="0" presId="urn:microsoft.com/office/officeart/2005/8/layout/hierarchy4"/>
    <dgm:cxn modelId="{70E49691-1567-4368-8A52-86429EAA2FA1}" type="presParOf" srcId="{3A409889-AE3F-4A43-9E21-A54863710DA5}" destId="{845F1D5B-0835-417D-8AD7-310342B3A313}" srcOrd="2" destOrd="0" presId="urn:microsoft.com/office/officeart/2005/8/layout/hierarchy4"/>
    <dgm:cxn modelId="{E0C7C911-4BA4-40DF-8008-2A18CAF5BD93}" type="presParOf" srcId="{845F1D5B-0835-417D-8AD7-310342B3A313}" destId="{29ED2372-4C06-4A65-A286-75A043193302}" srcOrd="0" destOrd="0" presId="urn:microsoft.com/office/officeart/2005/8/layout/hierarchy4"/>
    <dgm:cxn modelId="{656D5544-B66C-4A31-909B-E0F7386AD17C}" type="presParOf" srcId="{845F1D5B-0835-417D-8AD7-310342B3A313}" destId="{FE529AD0-8222-4AE5-AA42-E6FB9FE50F4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27B7D0-A346-4639-A594-0E282ED12E76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F0BC5D-A004-4D5E-A0D7-8C49BF9436A6}">
      <dgm:prSet phldrT="[Текст]" custT="1"/>
      <dgm:spPr>
        <a:solidFill>
          <a:srgbClr val="B30960"/>
        </a:solidFill>
      </dgm:spPr>
      <dgm:t>
        <a:bodyPr/>
        <a:lstStyle/>
        <a:p>
          <a:r>
            <a:rPr lang="ru-RU" sz="1800" b="1" dirty="0">
              <a:solidFill>
                <a:schemeClr val="bg1"/>
              </a:solidFill>
            </a:rPr>
            <a:t>Внеурочная деятельность</a:t>
          </a:r>
        </a:p>
      </dgm:t>
    </dgm:pt>
    <dgm:pt modelId="{507D498C-75B1-49D5-8259-150307E0267B}" type="parTrans" cxnId="{CB37D4BB-4764-4382-8214-B0B88AA4249C}">
      <dgm:prSet/>
      <dgm:spPr/>
      <dgm:t>
        <a:bodyPr/>
        <a:lstStyle/>
        <a:p>
          <a:endParaRPr lang="ru-RU"/>
        </a:p>
      </dgm:t>
    </dgm:pt>
    <dgm:pt modelId="{B953777A-84DA-4C9A-A7C7-4FD8CF73E6FC}" type="sibTrans" cxnId="{CB37D4BB-4764-4382-8214-B0B88AA4249C}">
      <dgm:prSet/>
      <dgm:spPr/>
      <dgm:t>
        <a:bodyPr/>
        <a:lstStyle/>
        <a:p>
          <a:endParaRPr lang="ru-RU"/>
        </a:p>
      </dgm:t>
    </dgm:pt>
    <dgm:pt modelId="{1B35B5A6-8335-4C37-AA00-B3A7D51B2E74}">
      <dgm:prSet phldrT="[Текст]" custT="1"/>
      <dgm:spPr>
        <a:solidFill>
          <a:srgbClr val="B30960"/>
        </a:solidFill>
      </dgm:spPr>
      <dgm:t>
        <a:bodyPr/>
        <a:lstStyle/>
        <a:p>
          <a:r>
            <a:rPr lang="ru-RU" sz="1800" b="1" dirty="0"/>
            <a:t>Самоуправление </a:t>
          </a:r>
        </a:p>
      </dgm:t>
    </dgm:pt>
    <dgm:pt modelId="{DF527226-6979-4371-94C4-897205948A50}" type="parTrans" cxnId="{FFA787F6-9810-4F3A-975B-E90912EC8E5D}">
      <dgm:prSet/>
      <dgm:spPr/>
      <dgm:t>
        <a:bodyPr/>
        <a:lstStyle/>
        <a:p>
          <a:endParaRPr lang="ru-RU"/>
        </a:p>
      </dgm:t>
    </dgm:pt>
    <dgm:pt modelId="{1616A3BC-7B89-42F6-BEF9-EB4C02DC84E8}" type="sibTrans" cxnId="{FFA787F6-9810-4F3A-975B-E90912EC8E5D}">
      <dgm:prSet/>
      <dgm:spPr/>
      <dgm:t>
        <a:bodyPr/>
        <a:lstStyle/>
        <a:p>
          <a:endParaRPr lang="ru-RU"/>
        </a:p>
      </dgm:t>
    </dgm:pt>
    <dgm:pt modelId="{32675C18-6D59-42DA-9331-E943167AD0F6}">
      <dgm:prSet phldrT="[Текст]" custT="1"/>
      <dgm:spPr>
        <a:solidFill>
          <a:srgbClr val="FFA6EE"/>
        </a:solidFill>
      </dgm:spPr>
      <dgm:t>
        <a:bodyPr/>
        <a:lstStyle/>
        <a:p>
          <a:r>
            <a:rPr lang="ru-RU" sz="1400" b="1" dirty="0">
              <a:solidFill>
                <a:schemeClr val="tx1"/>
              </a:solidFill>
            </a:rPr>
            <a:t>Школьные медиа</a:t>
          </a:r>
          <a:endParaRPr lang="ru-RU" sz="3100" b="1" dirty="0">
            <a:solidFill>
              <a:schemeClr val="tx1"/>
            </a:solidFill>
          </a:endParaRPr>
        </a:p>
      </dgm:t>
    </dgm:pt>
    <dgm:pt modelId="{5B0259F8-95EF-44AC-ACEA-A03F7B64818A}" type="parTrans" cxnId="{6E2FE698-E52C-4972-B5CB-EE3A86B8D706}">
      <dgm:prSet/>
      <dgm:spPr/>
      <dgm:t>
        <a:bodyPr/>
        <a:lstStyle/>
        <a:p>
          <a:endParaRPr lang="ru-RU"/>
        </a:p>
      </dgm:t>
    </dgm:pt>
    <dgm:pt modelId="{ED8D1A04-5E35-43C2-8F2F-2B827FB1296A}" type="sibTrans" cxnId="{6E2FE698-E52C-4972-B5CB-EE3A86B8D706}">
      <dgm:prSet/>
      <dgm:spPr/>
      <dgm:t>
        <a:bodyPr/>
        <a:lstStyle/>
        <a:p>
          <a:endParaRPr lang="ru-RU"/>
        </a:p>
      </dgm:t>
    </dgm:pt>
    <dgm:pt modelId="{71B5C869-EC1A-4574-98BA-C3B8B3287199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/>
            <a:t>Экскурсии, экспедиции, походы</a:t>
          </a:r>
        </a:p>
      </dgm:t>
    </dgm:pt>
    <dgm:pt modelId="{66855B26-90E0-4510-85CA-572A2C2CEC69}" type="parTrans" cxnId="{F297A8DB-ED3B-4D13-9B72-BBE64DCFE80B}">
      <dgm:prSet/>
      <dgm:spPr/>
      <dgm:t>
        <a:bodyPr/>
        <a:lstStyle/>
        <a:p>
          <a:endParaRPr lang="ru-RU"/>
        </a:p>
      </dgm:t>
    </dgm:pt>
    <dgm:pt modelId="{4ECDA96F-A13F-4D06-8ECF-8D2766D13399}" type="sibTrans" cxnId="{F297A8DB-ED3B-4D13-9B72-BBE64DCFE80B}">
      <dgm:prSet/>
      <dgm:spPr/>
      <dgm:t>
        <a:bodyPr/>
        <a:lstStyle/>
        <a:p>
          <a:endParaRPr lang="ru-RU"/>
        </a:p>
      </dgm:t>
    </dgm:pt>
    <dgm:pt modelId="{92E8B05B-F27C-458A-8C8B-132B384343EB}" type="pres">
      <dgm:prSet presAssocID="{5E27B7D0-A346-4639-A594-0E282ED12E7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7F84D6C-B7FC-4FE2-9481-7F0C79247876}" type="pres">
      <dgm:prSet presAssocID="{A7F0BC5D-A004-4D5E-A0D7-8C49BF9436A6}" presName="vertOne" presStyleCnt="0"/>
      <dgm:spPr/>
    </dgm:pt>
    <dgm:pt modelId="{15FF6BD6-4ECE-411B-A0FB-9BCCE35CADE5}" type="pres">
      <dgm:prSet presAssocID="{A7F0BC5D-A004-4D5E-A0D7-8C49BF9436A6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171525-C641-4015-BC9A-B4F611060E59}" type="pres">
      <dgm:prSet presAssocID="{A7F0BC5D-A004-4D5E-A0D7-8C49BF9436A6}" presName="parTransOne" presStyleCnt="0"/>
      <dgm:spPr/>
    </dgm:pt>
    <dgm:pt modelId="{1F2C6D11-9A2B-4C2C-91D9-5F3B7543E6D9}" type="pres">
      <dgm:prSet presAssocID="{A7F0BC5D-A004-4D5E-A0D7-8C49BF9436A6}" presName="horzOne" presStyleCnt="0"/>
      <dgm:spPr/>
    </dgm:pt>
    <dgm:pt modelId="{B4E3FD5C-D54C-4A4A-94D9-87DE21050A9C}" type="pres">
      <dgm:prSet presAssocID="{1B35B5A6-8335-4C37-AA00-B3A7D51B2E74}" presName="vertTwo" presStyleCnt="0"/>
      <dgm:spPr/>
    </dgm:pt>
    <dgm:pt modelId="{4A200C5A-13CB-4ECB-BDEE-C790CB674842}" type="pres">
      <dgm:prSet presAssocID="{1B35B5A6-8335-4C37-AA00-B3A7D51B2E74}" presName="txTwo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17BEE8-0ADB-4E71-90A9-159DF0E9ACC6}" type="pres">
      <dgm:prSet presAssocID="{1B35B5A6-8335-4C37-AA00-B3A7D51B2E74}" presName="parTransTwo" presStyleCnt="0"/>
      <dgm:spPr/>
    </dgm:pt>
    <dgm:pt modelId="{3A409889-AE3F-4A43-9E21-A54863710DA5}" type="pres">
      <dgm:prSet presAssocID="{1B35B5A6-8335-4C37-AA00-B3A7D51B2E74}" presName="horzTwo" presStyleCnt="0"/>
      <dgm:spPr/>
    </dgm:pt>
    <dgm:pt modelId="{409668F8-5246-4CD8-A48B-D1EDD7A97133}" type="pres">
      <dgm:prSet presAssocID="{32675C18-6D59-42DA-9331-E943167AD0F6}" presName="vertThree" presStyleCnt="0"/>
      <dgm:spPr/>
    </dgm:pt>
    <dgm:pt modelId="{BC5C4356-7AC7-4AB3-A3D7-DFCF63C5E149}" type="pres">
      <dgm:prSet presAssocID="{32675C18-6D59-42DA-9331-E943167AD0F6}" presName="txThree" presStyleLbl="node3" presStyleIdx="0" presStyleCnt="2" custLinFactNeighborX="1984" custLinFactNeighborY="-13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77BF9F-3C50-4751-A1DF-241ABEDDA419}" type="pres">
      <dgm:prSet presAssocID="{32675C18-6D59-42DA-9331-E943167AD0F6}" presName="horzThree" presStyleCnt="0"/>
      <dgm:spPr/>
    </dgm:pt>
    <dgm:pt modelId="{E088D015-15B9-4965-9FC1-8C7C6A48290A}" type="pres">
      <dgm:prSet presAssocID="{ED8D1A04-5E35-43C2-8F2F-2B827FB1296A}" presName="sibSpaceThree" presStyleCnt="0"/>
      <dgm:spPr/>
    </dgm:pt>
    <dgm:pt modelId="{845F1D5B-0835-417D-8AD7-310342B3A313}" type="pres">
      <dgm:prSet presAssocID="{71B5C869-EC1A-4574-98BA-C3B8B3287199}" presName="vertThree" presStyleCnt="0"/>
      <dgm:spPr/>
    </dgm:pt>
    <dgm:pt modelId="{29ED2372-4C06-4A65-A286-75A043193302}" type="pres">
      <dgm:prSet presAssocID="{71B5C869-EC1A-4574-98BA-C3B8B3287199}" presName="txThre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529AD0-8222-4AE5-AA42-E6FB9FE50F4E}" type="pres">
      <dgm:prSet presAssocID="{71B5C869-EC1A-4574-98BA-C3B8B3287199}" presName="horzThree" presStyleCnt="0"/>
      <dgm:spPr/>
    </dgm:pt>
  </dgm:ptLst>
  <dgm:cxnLst>
    <dgm:cxn modelId="{37257489-64F2-477D-8FE6-709ACEACED05}" type="presOf" srcId="{71B5C869-EC1A-4574-98BA-C3B8B3287199}" destId="{29ED2372-4C06-4A65-A286-75A043193302}" srcOrd="0" destOrd="0" presId="urn:microsoft.com/office/officeart/2005/8/layout/hierarchy4"/>
    <dgm:cxn modelId="{042EF6D6-DFB4-475D-8A32-F51AD7C2C965}" type="presOf" srcId="{5E27B7D0-A346-4639-A594-0E282ED12E76}" destId="{92E8B05B-F27C-458A-8C8B-132B384343EB}" srcOrd="0" destOrd="0" presId="urn:microsoft.com/office/officeart/2005/8/layout/hierarchy4"/>
    <dgm:cxn modelId="{0EEA565B-6ABF-4BBB-A271-F259E62A2C97}" type="presOf" srcId="{A7F0BC5D-A004-4D5E-A0D7-8C49BF9436A6}" destId="{15FF6BD6-4ECE-411B-A0FB-9BCCE35CADE5}" srcOrd="0" destOrd="0" presId="urn:microsoft.com/office/officeart/2005/8/layout/hierarchy4"/>
    <dgm:cxn modelId="{F297A8DB-ED3B-4D13-9B72-BBE64DCFE80B}" srcId="{1B35B5A6-8335-4C37-AA00-B3A7D51B2E74}" destId="{71B5C869-EC1A-4574-98BA-C3B8B3287199}" srcOrd="1" destOrd="0" parTransId="{66855B26-90E0-4510-85CA-572A2C2CEC69}" sibTransId="{4ECDA96F-A13F-4D06-8ECF-8D2766D13399}"/>
    <dgm:cxn modelId="{4C3FEFA0-EF31-4D61-B30F-2FDAE5798FBD}" type="presOf" srcId="{1B35B5A6-8335-4C37-AA00-B3A7D51B2E74}" destId="{4A200C5A-13CB-4ECB-BDEE-C790CB674842}" srcOrd="0" destOrd="0" presId="urn:microsoft.com/office/officeart/2005/8/layout/hierarchy4"/>
    <dgm:cxn modelId="{9D000A2E-F727-453B-A5C8-BA759D63EC16}" type="presOf" srcId="{32675C18-6D59-42DA-9331-E943167AD0F6}" destId="{BC5C4356-7AC7-4AB3-A3D7-DFCF63C5E149}" srcOrd="0" destOrd="0" presId="urn:microsoft.com/office/officeart/2005/8/layout/hierarchy4"/>
    <dgm:cxn modelId="{FFA787F6-9810-4F3A-975B-E90912EC8E5D}" srcId="{A7F0BC5D-A004-4D5E-A0D7-8C49BF9436A6}" destId="{1B35B5A6-8335-4C37-AA00-B3A7D51B2E74}" srcOrd="0" destOrd="0" parTransId="{DF527226-6979-4371-94C4-897205948A50}" sibTransId="{1616A3BC-7B89-42F6-BEF9-EB4C02DC84E8}"/>
    <dgm:cxn modelId="{6E2FE698-E52C-4972-B5CB-EE3A86B8D706}" srcId="{1B35B5A6-8335-4C37-AA00-B3A7D51B2E74}" destId="{32675C18-6D59-42DA-9331-E943167AD0F6}" srcOrd="0" destOrd="0" parTransId="{5B0259F8-95EF-44AC-ACEA-A03F7B64818A}" sibTransId="{ED8D1A04-5E35-43C2-8F2F-2B827FB1296A}"/>
    <dgm:cxn modelId="{CB37D4BB-4764-4382-8214-B0B88AA4249C}" srcId="{5E27B7D0-A346-4639-A594-0E282ED12E76}" destId="{A7F0BC5D-A004-4D5E-A0D7-8C49BF9436A6}" srcOrd="0" destOrd="0" parTransId="{507D498C-75B1-49D5-8259-150307E0267B}" sibTransId="{B953777A-84DA-4C9A-A7C7-4FD8CF73E6FC}"/>
    <dgm:cxn modelId="{888E806A-F22C-44A6-A9CE-AC4C48B15325}" type="presParOf" srcId="{92E8B05B-F27C-458A-8C8B-132B384343EB}" destId="{67F84D6C-B7FC-4FE2-9481-7F0C79247876}" srcOrd="0" destOrd="0" presId="urn:microsoft.com/office/officeart/2005/8/layout/hierarchy4"/>
    <dgm:cxn modelId="{5AB75848-05BC-4AD5-B7C9-1FB35B63DA54}" type="presParOf" srcId="{67F84D6C-B7FC-4FE2-9481-7F0C79247876}" destId="{15FF6BD6-4ECE-411B-A0FB-9BCCE35CADE5}" srcOrd="0" destOrd="0" presId="urn:microsoft.com/office/officeart/2005/8/layout/hierarchy4"/>
    <dgm:cxn modelId="{021465CC-C984-44D7-913A-397D77A12D11}" type="presParOf" srcId="{67F84D6C-B7FC-4FE2-9481-7F0C79247876}" destId="{78171525-C641-4015-BC9A-B4F611060E59}" srcOrd="1" destOrd="0" presId="urn:microsoft.com/office/officeart/2005/8/layout/hierarchy4"/>
    <dgm:cxn modelId="{A477F78F-DFB8-49DD-9CA2-8F74884DECCC}" type="presParOf" srcId="{67F84D6C-B7FC-4FE2-9481-7F0C79247876}" destId="{1F2C6D11-9A2B-4C2C-91D9-5F3B7543E6D9}" srcOrd="2" destOrd="0" presId="urn:microsoft.com/office/officeart/2005/8/layout/hierarchy4"/>
    <dgm:cxn modelId="{D69B76CE-04A1-44ED-AD94-4C6F4C64DF46}" type="presParOf" srcId="{1F2C6D11-9A2B-4C2C-91D9-5F3B7543E6D9}" destId="{B4E3FD5C-D54C-4A4A-94D9-87DE21050A9C}" srcOrd="0" destOrd="0" presId="urn:microsoft.com/office/officeart/2005/8/layout/hierarchy4"/>
    <dgm:cxn modelId="{CABE6CEA-A49C-4C83-8E2B-F12721622749}" type="presParOf" srcId="{B4E3FD5C-D54C-4A4A-94D9-87DE21050A9C}" destId="{4A200C5A-13CB-4ECB-BDEE-C790CB674842}" srcOrd="0" destOrd="0" presId="urn:microsoft.com/office/officeart/2005/8/layout/hierarchy4"/>
    <dgm:cxn modelId="{2F0633F3-B1E9-466A-90F7-AC986C4BB5DE}" type="presParOf" srcId="{B4E3FD5C-D54C-4A4A-94D9-87DE21050A9C}" destId="{2517BEE8-0ADB-4E71-90A9-159DF0E9ACC6}" srcOrd="1" destOrd="0" presId="urn:microsoft.com/office/officeart/2005/8/layout/hierarchy4"/>
    <dgm:cxn modelId="{A92F05C8-A1F0-41E6-A5F3-87EF50D4656C}" type="presParOf" srcId="{B4E3FD5C-D54C-4A4A-94D9-87DE21050A9C}" destId="{3A409889-AE3F-4A43-9E21-A54863710DA5}" srcOrd="2" destOrd="0" presId="urn:microsoft.com/office/officeart/2005/8/layout/hierarchy4"/>
    <dgm:cxn modelId="{C9A222B3-9F95-4D1B-A263-AE801CACF4A5}" type="presParOf" srcId="{3A409889-AE3F-4A43-9E21-A54863710DA5}" destId="{409668F8-5246-4CD8-A48B-D1EDD7A97133}" srcOrd="0" destOrd="0" presId="urn:microsoft.com/office/officeart/2005/8/layout/hierarchy4"/>
    <dgm:cxn modelId="{1C7B280E-0197-4165-97D9-103197B4EDC7}" type="presParOf" srcId="{409668F8-5246-4CD8-A48B-D1EDD7A97133}" destId="{BC5C4356-7AC7-4AB3-A3D7-DFCF63C5E149}" srcOrd="0" destOrd="0" presId="urn:microsoft.com/office/officeart/2005/8/layout/hierarchy4"/>
    <dgm:cxn modelId="{FEEB20D3-1CE2-4C96-B69A-B99825A71561}" type="presParOf" srcId="{409668F8-5246-4CD8-A48B-D1EDD7A97133}" destId="{F777BF9F-3C50-4751-A1DF-241ABEDDA419}" srcOrd="1" destOrd="0" presId="urn:microsoft.com/office/officeart/2005/8/layout/hierarchy4"/>
    <dgm:cxn modelId="{A903F09F-6F08-413D-8956-512FF2E7BB0E}" type="presParOf" srcId="{3A409889-AE3F-4A43-9E21-A54863710DA5}" destId="{E088D015-15B9-4965-9FC1-8C7C6A48290A}" srcOrd="1" destOrd="0" presId="urn:microsoft.com/office/officeart/2005/8/layout/hierarchy4"/>
    <dgm:cxn modelId="{5EFB6B93-D442-4D20-8A4E-F2CEA0AB2478}" type="presParOf" srcId="{3A409889-AE3F-4A43-9E21-A54863710DA5}" destId="{845F1D5B-0835-417D-8AD7-310342B3A313}" srcOrd="2" destOrd="0" presId="urn:microsoft.com/office/officeart/2005/8/layout/hierarchy4"/>
    <dgm:cxn modelId="{F1C6C764-445F-4A2A-8BCA-DD5E33FAE403}" type="presParOf" srcId="{845F1D5B-0835-417D-8AD7-310342B3A313}" destId="{29ED2372-4C06-4A65-A286-75A043193302}" srcOrd="0" destOrd="0" presId="urn:microsoft.com/office/officeart/2005/8/layout/hierarchy4"/>
    <dgm:cxn modelId="{2E2B23FB-AFD2-4749-B651-90FE1198EB35}" type="presParOf" srcId="{845F1D5B-0835-417D-8AD7-310342B3A313}" destId="{FE529AD0-8222-4AE5-AA42-E6FB9FE50F4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E27B7D0-A346-4639-A594-0E282ED12E76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F0BC5D-A004-4D5E-A0D7-8C49BF9436A6}">
      <dgm:prSet phldrT="[Текст]" custT="1"/>
      <dgm:spPr>
        <a:solidFill>
          <a:srgbClr val="B30960"/>
        </a:solidFill>
      </dgm:spPr>
      <dgm:t>
        <a:bodyPr/>
        <a:lstStyle/>
        <a:p>
          <a:r>
            <a:rPr lang="ru-RU" sz="1800" b="1" dirty="0"/>
            <a:t>Работа с родителями</a:t>
          </a:r>
        </a:p>
      </dgm:t>
    </dgm:pt>
    <dgm:pt modelId="{507D498C-75B1-49D5-8259-150307E0267B}" type="parTrans" cxnId="{CB37D4BB-4764-4382-8214-B0B88AA4249C}">
      <dgm:prSet/>
      <dgm:spPr/>
      <dgm:t>
        <a:bodyPr/>
        <a:lstStyle/>
        <a:p>
          <a:endParaRPr lang="ru-RU"/>
        </a:p>
      </dgm:t>
    </dgm:pt>
    <dgm:pt modelId="{B953777A-84DA-4C9A-A7C7-4FD8CF73E6FC}" type="sibTrans" cxnId="{CB37D4BB-4764-4382-8214-B0B88AA4249C}">
      <dgm:prSet/>
      <dgm:spPr/>
      <dgm:t>
        <a:bodyPr/>
        <a:lstStyle/>
        <a:p>
          <a:endParaRPr lang="ru-RU"/>
        </a:p>
      </dgm:t>
    </dgm:pt>
    <dgm:pt modelId="{1B35B5A6-8335-4C37-AA00-B3A7D51B2E74}">
      <dgm:prSet phldrT="[Текст]"/>
      <dgm:spPr>
        <a:solidFill>
          <a:srgbClr val="B30960"/>
        </a:solidFill>
      </dgm:spPr>
      <dgm:t>
        <a:bodyPr/>
        <a:lstStyle/>
        <a:p>
          <a:r>
            <a:rPr lang="ru-RU" b="1" dirty="0" err="1"/>
            <a:t>Проф</a:t>
          </a:r>
          <a:r>
            <a:rPr lang="ru-RU" b="1" dirty="0"/>
            <a:t>-ориентация</a:t>
          </a:r>
        </a:p>
      </dgm:t>
    </dgm:pt>
    <dgm:pt modelId="{DF527226-6979-4371-94C4-897205948A50}" type="parTrans" cxnId="{FFA787F6-9810-4F3A-975B-E90912EC8E5D}">
      <dgm:prSet/>
      <dgm:spPr/>
      <dgm:t>
        <a:bodyPr/>
        <a:lstStyle/>
        <a:p>
          <a:endParaRPr lang="ru-RU"/>
        </a:p>
      </dgm:t>
    </dgm:pt>
    <dgm:pt modelId="{1616A3BC-7B89-42F6-BEF9-EB4C02DC84E8}" type="sibTrans" cxnId="{FFA787F6-9810-4F3A-975B-E90912EC8E5D}">
      <dgm:prSet/>
      <dgm:spPr/>
      <dgm:t>
        <a:bodyPr/>
        <a:lstStyle/>
        <a:p>
          <a:endParaRPr lang="ru-RU"/>
        </a:p>
      </dgm:t>
    </dgm:pt>
    <dgm:pt modelId="{32675C18-6D59-42DA-9331-E943167AD0F6}">
      <dgm:prSet phldrT="[Текст]" custT="1"/>
      <dgm:spPr>
        <a:solidFill>
          <a:srgbClr val="009900"/>
        </a:solidFill>
      </dgm:spPr>
      <dgm:t>
        <a:bodyPr/>
        <a:lstStyle/>
        <a:p>
          <a:pPr>
            <a:lnSpc>
              <a:spcPct val="80000"/>
            </a:lnSpc>
          </a:pPr>
          <a:r>
            <a:rPr lang="ru-RU" sz="1200" b="1" dirty="0">
              <a:solidFill>
                <a:schemeClr val="tx1"/>
              </a:solidFill>
              <a:effectLst/>
            </a:rPr>
            <a:t>Организация предметно-эстетической среды</a:t>
          </a:r>
        </a:p>
      </dgm:t>
    </dgm:pt>
    <dgm:pt modelId="{5B0259F8-95EF-44AC-ACEA-A03F7B64818A}" type="parTrans" cxnId="{6E2FE698-E52C-4972-B5CB-EE3A86B8D706}">
      <dgm:prSet/>
      <dgm:spPr/>
      <dgm:t>
        <a:bodyPr/>
        <a:lstStyle/>
        <a:p>
          <a:endParaRPr lang="ru-RU"/>
        </a:p>
      </dgm:t>
    </dgm:pt>
    <dgm:pt modelId="{ED8D1A04-5E35-43C2-8F2F-2B827FB1296A}" type="sibTrans" cxnId="{6E2FE698-E52C-4972-B5CB-EE3A86B8D706}">
      <dgm:prSet/>
      <dgm:spPr/>
      <dgm:t>
        <a:bodyPr/>
        <a:lstStyle/>
        <a:p>
          <a:endParaRPr lang="ru-RU"/>
        </a:p>
      </dgm:t>
    </dgm:pt>
    <dgm:pt modelId="{71B5C869-EC1A-4574-98BA-C3B8B3287199}">
      <dgm:prSet phldrT="[Текст]" phldr="1"/>
      <dgm:spPr/>
      <dgm:t>
        <a:bodyPr/>
        <a:lstStyle/>
        <a:p>
          <a:endParaRPr lang="ru-RU"/>
        </a:p>
      </dgm:t>
    </dgm:pt>
    <dgm:pt modelId="{66855B26-90E0-4510-85CA-572A2C2CEC69}" type="parTrans" cxnId="{F297A8DB-ED3B-4D13-9B72-BBE64DCFE80B}">
      <dgm:prSet/>
      <dgm:spPr/>
      <dgm:t>
        <a:bodyPr/>
        <a:lstStyle/>
        <a:p>
          <a:endParaRPr lang="ru-RU"/>
        </a:p>
      </dgm:t>
    </dgm:pt>
    <dgm:pt modelId="{4ECDA96F-A13F-4D06-8ECF-8D2766D13399}" type="sibTrans" cxnId="{F297A8DB-ED3B-4D13-9B72-BBE64DCFE80B}">
      <dgm:prSet/>
      <dgm:spPr/>
      <dgm:t>
        <a:bodyPr/>
        <a:lstStyle/>
        <a:p>
          <a:endParaRPr lang="ru-RU"/>
        </a:p>
      </dgm:t>
    </dgm:pt>
    <dgm:pt modelId="{92E8B05B-F27C-458A-8C8B-132B384343EB}" type="pres">
      <dgm:prSet presAssocID="{5E27B7D0-A346-4639-A594-0E282ED12E7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7F84D6C-B7FC-4FE2-9481-7F0C79247876}" type="pres">
      <dgm:prSet presAssocID="{A7F0BC5D-A004-4D5E-A0D7-8C49BF9436A6}" presName="vertOne" presStyleCnt="0"/>
      <dgm:spPr/>
    </dgm:pt>
    <dgm:pt modelId="{15FF6BD6-4ECE-411B-A0FB-9BCCE35CADE5}" type="pres">
      <dgm:prSet presAssocID="{A7F0BC5D-A004-4D5E-A0D7-8C49BF9436A6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171525-C641-4015-BC9A-B4F611060E59}" type="pres">
      <dgm:prSet presAssocID="{A7F0BC5D-A004-4D5E-A0D7-8C49BF9436A6}" presName="parTransOne" presStyleCnt="0"/>
      <dgm:spPr/>
    </dgm:pt>
    <dgm:pt modelId="{1F2C6D11-9A2B-4C2C-91D9-5F3B7543E6D9}" type="pres">
      <dgm:prSet presAssocID="{A7F0BC5D-A004-4D5E-A0D7-8C49BF9436A6}" presName="horzOne" presStyleCnt="0"/>
      <dgm:spPr/>
    </dgm:pt>
    <dgm:pt modelId="{B4E3FD5C-D54C-4A4A-94D9-87DE21050A9C}" type="pres">
      <dgm:prSet presAssocID="{1B35B5A6-8335-4C37-AA00-B3A7D51B2E74}" presName="vertTwo" presStyleCnt="0"/>
      <dgm:spPr/>
    </dgm:pt>
    <dgm:pt modelId="{4A200C5A-13CB-4ECB-BDEE-C790CB674842}" type="pres">
      <dgm:prSet presAssocID="{1B35B5A6-8335-4C37-AA00-B3A7D51B2E74}" presName="txTwo" presStyleLbl="node2" presStyleIdx="0" presStyleCnt="1" custScaleX="49645" custLinFactNeighborX="-299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17BEE8-0ADB-4E71-90A9-159DF0E9ACC6}" type="pres">
      <dgm:prSet presAssocID="{1B35B5A6-8335-4C37-AA00-B3A7D51B2E74}" presName="parTransTwo" presStyleCnt="0"/>
      <dgm:spPr/>
    </dgm:pt>
    <dgm:pt modelId="{3A409889-AE3F-4A43-9E21-A54863710DA5}" type="pres">
      <dgm:prSet presAssocID="{1B35B5A6-8335-4C37-AA00-B3A7D51B2E74}" presName="horzTwo" presStyleCnt="0"/>
      <dgm:spPr/>
    </dgm:pt>
    <dgm:pt modelId="{409668F8-5246-4CD8-A48B-D1EDD7A97133}" type="pres">
      <dgm:prSet presAssocID="{32675C18-6D59-42DA-9331-E943167AD0F6}" presName="vertThree" presStyleCnt="0"/>
      <dgm:spPr/>
    </dgm:pt>
    <dgm:pt modelId="{BC5C4356-7AC7-4AB3-A3D7-DFCF63C5E149}" type="pres">
      <dgm:prSet presAssocID="{32675C18-6D59-42DA-9331-E943167AD0F6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77BF9F-3C50-4751-A1DF-241ABEDDA419}" type="pres">
      <dgm:prSet presAssocID="{32675C18-6D59-42DA-9331-E943167AD0F6}" presName="horzThree" presStyleCnt="0"/>
      <dgm:spPr/>
    </dgm:pt>
    <dgm:pt modelId="{E088D015-15B9-4965-9FC1-8C7C6A48290A}" type="pres">
      <dgm:prSet presAssocID="{ED8D1A04-5E35-43C2-8F2F-2B827FB1296A}" presName="sibSpaceThree" presStyleCnt="0"/>
      <dgm:spPr/>
    </dgm:pt>
    <dgm:pt modelId="{845F1D5B-0835-417D-8AD7-310342B3A313}" type="pres">
      <dgm:prSet presAssocID="{71B5C869-EC1A-4574-98BA-C3B8B3287199}" presName="vertThree" presStyleCnt="0"/>
      <dgm:spPr/>
    </dgm:pt>
    <dgm:pt modelId="{29ED2372-4C06-4A65-A286-75A043193302}" type="pres">
      <dgm:prSet presAssocID="{71B5C869-EC1A-4574-98BA-C3B8B3287199}" presName="txThre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529AD0-8222-4AE5-AA42-E6FB9FE50F4E}" type="pres">
      <dgm:prSet presAssocID="{71B5C869-EC1A-4574-98BA-C3B8B3287199}" presName="horzThree" presStyleCnt="0"/>
      <dgm:spPr/>
    </dgm:pt>
  </dgm:ptLst>
  <dgm:cxnLst>
    <dgm:cxn modelId="{FD09118D-21E5-42A6-970D-BCCD9648704F}" type="presOf" srcId="{5E27B7D0-A346-4639-A594-0E282ED12E76}" destId="{92E8B05B-F27C-458A-8C8B-132B384343EB}" srcOrd="0" destOrd="0" presId="urn:microsoft.com/office/officeart/2005/8/layout/hierarchy4"/>
    <dgm:cxn modelId="{9C80013D-1359-47E5-ABF2-295593479675}" type="presOf" srcId="{A7F0BC5D-A004-4D5E-A0D7-8C49BF9436A6}" destId="{15FF6BD6-4ECE-411B-A0FB-9BCCE35CADE5}" srcOrd="0" destOrd="0" presId="urn:microsoft.com/office/officeart/2005/8/layout/hierarchy4"/>
    <dgm:cxn modelId="{F297A8DB-ED3B-4D13-9B72-BBE64DCFE80B}" srcId="{1B35B5A6-8335-4C37-AA00-B3A7D51B2E74}" destId="{71B5C869-EC1A-4574-98BA-C3B8B3287199}" srcOrd="1" destOrd="0" parTransId="{66855B26-90E0-4510-85CA-572A2C2CEC69}" sibTransId="{4ECDA96F-A13F-4D06-8ECF-8D2766D13399}"/>
    <dgm:cxn modelId="{6637188E-3F0F-485F-AD9D-E72F7F43C18C}" type="presOf" srcId="{32675C18-6D59-42DA-9331-E943167AD0F6}" destId="{BC5C4356-7AC7-4AB3-A3D7-DFCF63C5E149}" srcOrd="0" destOrd="0" presId="urn:microsoft.com/office/officeart/2005/8/layout/hierarchy4"/>
    <dgm:cxn modelId="{FFA787F6-9810-4F3A-975B-E90912EC8E5D}" srcId="{A7F0BC5D-A004-4D5E-A0D7-8C49BF9436A6}" destId="{1B35B5A6-8335-4C37-AA00-B3A7D51B2E74}" srcOrd="0" destOrd="0" parTransId="{DF527226-6979-4371-94C4-897205948A50}" sibTransId="{1616A3BC-7B89-42F6-BEF9-EB4C02DC84E8}"/>
    <dgm:cxn modelId="{27F9A63A-0D5F-47FC-9957-CB04186C6E50}" type="presOf" srcId="{71B5C869-EC1A-4574-98BA-C3B8B3287199}" destId="{29ED2372-4C06-4A65-A286-75A043193302}" srcOrd="0" destOrd="0" presId="urn:microsoft.com/office/officeart/2005/8/layout/hierarchy4"/>
    <dgm:cxn modelId="{AAD4429E-3F08-4605-A2BE-E553B1D7C954}" type="presOf" srcId="{1B35B5A6-8335-4C37-AA00-B3A7D51B2E74}" destId="{4A200C5A-13CB-4ECB-BDEE-C790CB674842}" srcOrd="0" destOrd="0" presId="urn:microsoft.com/office/officeart/2005/8/layout/hierarchy4"/>
    <dgm:cxn modelId="{6E2FE698-E52C-4972-B5CB-EE3A86B8D706}" srcId="{1B35B5A6-8335-4C37-AA00-B3A7D51B2E74}" destId="{32675C18-6D59-42DA-9331-E943167AD0F6}" srcOrd="0" destOrd="0" parTransId="{5B0259F8-95EF-44AC-ACEA-A03F7B64818A}" sibTransId="{ED8D1A04-5E35-43C2-8F2F-2B827FB1296A}"/>
    <dgm:cxn modelId="{CB37D4BB-4764-4382-8214-B0B88AA4249C}" srcId="{5E27B7D0-A346-4639-A594-0E282ED12E76}" destId="{A7F0BC5D-A004-4D5E-A0D7-8C49BF9436A6}" srcOrd="0" destOrd="0" parTransId="{507D498C-75B1-49D5-8259-150307E0267B}" sibTransId="{B953777A-84DA-4C9A-A7C7-4FD8CF73E6FC}"/>
    <dgm:cxn modelId="{D89959FC-A1DA-480D-8E0A-4BD03CBB733F}" type="presParOf" srcId="{92E8B05B-F27C-458A-8C8B-132B384343EB}" destId="{67F84D6C-B7FC-4FE2-9481-7F0C79247876}" srcOrd="0" destOrd="0" presId="urn:microsoft.com/office/officeart/2005/8/layout/hierarchy4"/>
    <dgm:cxn modelId="{8B8F591A-505A-4F10-A952-FF27975209E8}" type="presParOf" srcId="{67F84D6C-B7FC-4FE2-9481-7F0C79247876}" destId="{15FF6BD6-4ECE-411B-A0FB-9BCCE35CADE5}" srcOrd="0" destOrd="0" presId="urn:microsoft.com/office/officeart/2005/8/layout/hierarchy4"/>
    <dgm:cxn modelId="{F868F3E2-E929-4E61-AAF2-23D21996958E}" type="presParOf" srcId="{67F84D6C-B7FC-4FE2-9481-7F0C79247876}" destId="{78171525-C641-4015-BC9A-B4F611060E59}" srcOrd="1" destOrd="0" presId="urn:microsoft.com/office/officeart/2005/8/layout/hierarchy4"/>
    <dgm:cxn modelId="{BC618B9C-628D-4659-B07D-0A67E3F57E5A}" type="presParOf" srcId="{67F84D6C-B7FC-4FE2-9481-7F0C79247876}" destId="{1F2C6D11-9A2B-4C2C-91D9-5F3B7543E6D9}" srcOrd="2" destOrd="0" presId="urn:microsoft.com/office/officeart/2005/8/layout/hierarchy4"/>
    <dgm:cxn modelId="{2F496AC5-EAC3-4BCB-94D3-6F84219792DF}" type="presParOf" srcId="{1F2C6D11-9A2B-4C2C-91D9-5F3B7543E6D9}" destId="{B4E3FD5C-D54C-4A4A-94D9-87DE21050A9C}" srcOrd="0" destOrd="0" presId="urn:microsoft.com/office/officeart/2005/8/layout/hierarchy4"/>
    <dgm:cxn modelId="{D2401074-6844-44D8-8F66-6636E5ADE919}" type="presParOf" srcId="{B4E3FD5C-D54C-4A4A-94D9-87DE21050A9C}" destId="{4A200C5A-13CB-4ECB-BDEE-C790CB674842}" srcOrd="0" destOrd="0" presId="urn:microsoft.com/office/officeart/2005/8/layout/hierarchy4"/>
    <dgm:cxn modelId="{67FA7698-A037-4254-B686-AAE724A9FCFC}" type="presParOf" srcId="{B4E3FD5C-D54C-4A4A-94D9-87DE21050A9C}" destId="{2517BEE8-0ADB-4E71-90A9-159DF0E9ACC6}" srcOrd="1" destOrd="0" presId="urn:microsoft.com/office/officeart/2005/8/layout/hierarchy4"/>
    <dgm:cxn modelId="{0B669914-145A-4050-AFE6-C2F12DE01350}" type="presParOf" srcId="{B4E3FD5C-D54C-4A4A-94D9-87DE21050A9C}" destId="{3A409889-AE3F-4A43-9E21-A54863710DA5}" srcOrd="2" destOrd="0" presId="urn:microsoft.com/office/officeart/2005/8/layout/hierarchy4"/>
    <dgm:cxn modelId="{14B5483F-4DD2-4E17-94DA-A4FEC248ED24}" type="presParOf" srcId="{3A409889-AE3F-4A43-9E21-A54863710DA5}" destId="{409668F8-5246-4CD8-A48B-D1EDD7A97133}" srcOrd="0" destOrd="0" presId="urn:microsoft.com/office/officeart/2005/8/layout/hierarchy4"/>
    <dgm:cxn modelId="{D7E174EB-4455-4620-BE08-315F092E99B6}" type="presParOf" srcId="{409668F8-5246-4CD8-A48B-D1EDD7A97133}" destId="{BC5C4356-7AC7-4AB3-A3D7-DFCF63C5E149}" srcOrd="0" destOrd="0" presId="urn:microsoft.com/office/officeart/2005/8/layout/hierarchy4"/>
    <dgm:cxn modelId="{DC73F777-604F-4C64-A7A5-448304AFC1A3}" type="presParOf" srcId="{409668F8-5246-4CD8-A48B-D1EDD7A97133}" destId="{F777BF9F-3C50-4751-A1DF-241ABEDDA419}" srcOrd="1" destOrd="0" presId="urn:microsoft.com/office/officeart/2005/8/layout/hierarchy4"/>
    <dgm:cxn modelId="{5B9E384B-DCA1-4C80-A9C5-BEBA42F295AC}" type="presParOf" srcId="{3A409889-AE3F-4A43-9E21-A54863710DA5}" destId="{E088D015-15B9-4965-9FC1-8C7C6A48290A}" srcOrd="1" destOrd="0" presId="urn:microsoft.com/office/officeart/2005/8/layout/hierarchy4"/>
    <dgm:cxn modelId="{0DDD3DAB-3800-4042-89C3-586ECDB14B93}" type="presParOf" srcId="{3A409889-AE3F-4A43-9E21-A54863710DA5}" destId="{845F1D5B-0835-417D-8AD7-310342B3A313}" srcOrd="2" destOrd="0" presId="urn:microsoft.com/office/officeart/2005/8/layout/hierarchy4"/>
    <dgm:cxn modelId="{F3CA8515-F4E5-49A4-A53E-CC938C9E6396}" type="presParOf" srcId="{845F1D5B-0835-417D-8AD7-310342B3A313}" destId="{29ED2372-4C06-4A65-A286-75A043193302}" srcOrd="0" destOrd="0" presId="urn:microsoft.com/office/officeart/2005/8/layout/hierarchy4"/>
    <dgm:cxn modelId="{6C405E45-204C-4A36-82F9-4BC4A3516ADC}" type="presParOf" srcId="{845F1D5B-0835-417D-8AD7-310342B3A313}" destId="{FE529AD0-8222-4AE5-AA42-E6FB9FE50F4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F777BB9-CB95-4C7A-80A9-0460BD962D21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5AD45C-52AF-4C06-8D8B-07FC8F8D7AF7}">
      <dgm:prSet phldrT="[Текст]"/>
      <dgm:spPr/>
      <dgm:t>
        <a:bodyPr/>
        <a:lstStyle/>
        <a:p>
          <a:r>
            <a:rPr lang="ru-RU" b="1" dirty="0" smtClean="0"/>
            <a:t>5% лекции</a:t>
          </a:r>
          <a:endParaRPr lang="ru-RU" b="1" dirty="0"/>
        </a:p>
      </dgm:t>
    </dgm:pt>
    <dgm:pt modelId="{440B8EA1-F53F-47EE-8D9F-70D2F1AB54C0}" type="parTrans" cxnId="{91A747E0-6570-48EC-80CB-DD143D0AF531}">
      <dgm:prSet/>
      <dgm:spPr/>
      <dgm:t>
        <a:bodyPr/>
        <a:lstStyle/>
        <a:p>
          <a:endParaRPr lang="ru-RU"/>
        </a:p>
      </dgm:t>
    </dgm:pt>
    <dgm:pt modelId="{147D324F-7EC7-425F-85B6-E4FAA23D3B3D}" type="sibTrans" cxnId="{91A747E0-6570-48EC-80CB-DD143D0AF531}">
      <dgm:prSet/>
      <dgm:spPr/>
      <dgm:t>
        <a:bodyPr/>
        <a:lstStyle/>
        <a:p>
          <a:endParaRPr lang="ru-RU"/>
        </a:p>
      </dgm:t>
    </dgm:pt>
    <dgm:pt modelId="{C4C2F7A9-9EEF-4D56-BF96-AB3C011E3F82}">
      <dgm:prSet phldrT="[Текст]"/>
      <dgm:spPr/>
      <dgm:t>
        <a:bodyPr/>
        <a:lstStyle/>
        <a:p>
          <a:r>
            <a:rPr lang="ru-RU" b="1" dirty="0" smtClean="0"/>
            <a:t>10% чтение</a:t>
          </a:r>
          <a:endParaRPr lang="ru-RU" b="1" dirty="0"/>
        </a:p>
      </dgm:t>
    </dgm:pt>
    <dgm:pt modelId="{CFF50686-7A63-428D-AD55-F75DE685D8B6}" type="parTrans" cxnId="{F491A9B7-1A42-451A-98A8-C7528557B506}">
      <dgm:prSet/>
      <dgm:spPr/>
      <dgm:t>
        <a:bodyPr/>
        <a:lstStyle/>
        <a:p>
          <a:endParaRPr lang="ru-RU"/>
        </a:p>
      </dgm:t>
    </dgm:pt>
    <dgm:pt modelId="{07061909-84BC-493E-A2AF-58D561B9DD02}" type="sibTrans" cxnId="{F491A9B7-1A42-451A-98A8-C7528557B506}">
      <dgm:prSet/>
      <dgm:spPr/>
      <dgm:t>
        <a:bodyPr/>
        <a:lstStyle/>
        <a:p>
          <a:endParaRPr lang="ru-RU"/>
        </a:p>
      </dgm:t>
    </dgm:pt>
    <dgm:pt modelId="{090A0791-27B0-404F-807A-60818A0E172C}">
      <dgm:prSet phldrT="[Текст]"/>
      <dgm:spPr/>
      <dgm:t>
        <a:bodyPr/>
        <a:lstStyle/>
        <a:p>
          <a:r>
            <a:rPr lang="ru-RU" b="1" dirty="0" smtClean="0"/>
            <a:t>20% </a:t>
          </a:r>
          <a:r>
            <a:rPr lang="ru-RU" b="1" dirty="0" err="1" smtClean="0"/>
            <a:t>аудио-визуальные</a:t>
          </a:r>
          <a:r>
            <a:rPr lang="ru-RU" b="1" dirty="0" smtClean="0"/>
            <a:t> средства</a:t>
          </a:r>
          <a:endParaRPr lang="ru-RU" b="1" dirty="0"/>
        </a:p>
      </dgm:t>
    </dgm:pt>
    <dgm:pt modelId="{51111035-A346-406B-8035-F4C6A6DF941C}" type="parTrans" cxnId="{1A461E70-DAF2-4410-AB08-5C199AC7EB3B}">
      <dgm:prSet/>
      <dgm:spPr/>
      <dgm:t>
        <a:bodyPr/>
        <a:lstStyle/>
        <a:p>
          <a:endParaRPr lang="ru-RU"/>
        </a:p>
      </dgm:t>
    </dgm:pt>
    <dgm:pt modelId="{A335A7EA-9C51-4555-AB3A-77DED204AD07}" type="sibTrans" cxnId="{1A461E70-DAF2-4410-AB08-5C199AC7EB3B}">
      <dgm:prSet/>
      <dgm:spPr/>
      <dgm:t>
        <a:bodyPr/>
        <a:lstStyle/>
        <a:p>
          <a:endParaRPr lang="ru-RU"/>
        </a:p>
      </dgm:t>
    </dgm:pt>
    <dgm:pt modelId="{77F99CAF-D46A-4FEA-BFBA-B2E38216D7B7}">
      <dgm:prSet phldrT="[Текст]"/>
      <dgm:spPr/>
      <dgm:t>
        <a:bodyPr/>
        <a:lstStyle/>
        <a:p>
          <a:r>
            <a:rPr lang="ru-RU" b="1" dirty="0" smtClean="0"/>
            <a:t>30% наглядные пособия</a:t>
          </a:r>
          <a:endParaRPr lang="ru-RU" b="1" dirty="0"/>
        </a:p>
      </dgm:t>
    </dgm:pt>
    <dgm:pt modelId="{54E62389-F448-4ABF-A7FB-167E41B8FC20}" type="parTrans" cxnId="{4EF16412-2701-466D-B96F-F8E5E36CBB31}">
      <dgm:prSet/>
      <dgm:spPr/>
      <dgm:t>
        <a:bodyPr/>
        <a:lstStyle/>
        <a:p>
          <a:endParaRPr lang="ru-RU"/>
        </a:p>
      </dgm:t>
    </dgm:pt>
    <dgm:pt modelId="{00EF161A-3077-431A-9C83-5F2D8AE73E7B}" type="sibTrans" cxnId="{4EF16412-2701-466D-B96F-F8E5E36CBB31}">
      <dgm:prSet/>
      <dgm:spPr/>
      <dgm:t>
        <a:bodyPr/>
        <a:lstStyle/>
        <a:p>
          <a:endParaRPr lang="ru-RU"/>
        </a:p>
      </dgm:t>
    </dgm:pt>
    <dgm:pt modelId="{9E8B4D4A-AD78-4BEA-B1BD-6402326D6E69}">
      <dgm:prSet phldrT="[Текст]"/>
      <dgm:spPr/>
      <dgm:t>
        <a:bodyPr/>
        <a:lstStyle/>
        <a:p>
          <a:r>
            <a:rPr lang="ru-RU" b="1" dirty="0" smtClean="0"/>
            <a:t>50% обучение в группах</a:t>
          </a:r>
          <a:endParaRPr lang="ru-RU" b="1" dirty="0"/>
        </a:p>
      </dgm:t>
    </dgm:pt>
    <dgm:pt modelId="{7308CE62-A172-439B-8830-B324580FD5E1}" type="parTrans" cxnId="{FC70ECB4-DAFD-4930-867D-63FAC0A15036}">
      <dgm:prSet/>
      <dgm:spPr/>
      <dgm:t>
        <a:bodyPr/>
        <a:lstStyle/>
        <a:p>
          <a:endParaRPr lang="ru-RU"/>
        </a:p>
      </dgm:t>
    </dgm:pt>
    <dgm:pt modelId="{884AB200-0616-4889-B629-6B9C414C6BFA}" type="sibTrans" cxnId="{FC70ECB4-DAFD-4930-867D-63FAC0A15036}">
      <dgm:prSet/>
      <dgm:spPr/>
      <dgm:t>
        <a:bodyPr/>
        <a:lstStyle/>
        <a:p>
          <a:endParaRPr lang="ru-RU"/>
        </a:p>
      </dgm:t>
    </dgm:pt>
    <dgm:pt modelId="{C5BA0822-9EC0-41EE-84FD-783DC67C400C}">
      <dgm:prSet phldrT="[Текст]"/>
      <dgm:spPr/>
      <dgm:t>
        <a:bodyPr/>
        <a:lstStyle/>
        <a:p>
          <a:r>
            <a:rPr lang="ru-RU" b="1" dirty="0" smtClean="0"/>
            <a:t>70% практические упражнения</a:t>
          </a:r>
          <a:endParaRPr lang="ru-RU" b="1" dirty="0"/>
        </a:p>
      </dgm:t>
    </dgm:pt>
    <dgm:pt modelId="{21AC9977-EACE-4E39-B3D1-41C0D3D23ABC}" type="parTrans" cxnId="{AB3CEF60-F855-4ABA-9690-AA3E3AEDE92E}">
      <dgm:prSet/>
      <dgm:spPr/>
      <dgm:t>
        <a:bodyPr/>
        <a:lstStyle/>
        <a:p>
          <a:endParaRPr lang="ru-RU"/>
        </a:p>
      </dgm:t>
    </dgm:pt>
    <dgm:pt modelId="{D9CE87C2-811E-465E-AE2D-478AF9846C7E}" type="sibTrans" cxnId="{AB3CEF60-F855-4ABA-9690-AA3E3AEDE92E}">
      <dgm:prSet/>
      <dgm:spPr/>
      <dgm:t>
        <a:bodyPr/>
        <a:lstStyle/>
        <a:p>
          <a:endParaRPr lang="ru-RU"/>
        </a:p>
      </dgm:t>
    </dgm:pt>
    <dgm:pt modelId="{4BECBD79-71CC-49DA-9647-941D8FC3A402}">
      <dgm:prSet phldrT="[Текст]"/>
      <dgm:spPr/>
      <dgm:t>
        <a:bodyPr/>
        <a:lstStyle/>
        <a:p>
          <a:r>
            <a:rPr lang="ru-RU" b="1" dirty="0" smtClean="0"/>
            <a:t>90% выступление в роли обучающего</a:t>
          </a:r>
          <a:endParaRPr lang="ru-RU" b="1" dirty="0"/>
        </a:p>
      </dgm:t>
    </dgm:pt>
    <dgm:pt modelId="{1A58A028-7893-42AE-9378-041C7AA7293B}" type="parTrans" cxnId="{B5597D26-D292-417A-97F6-90B06BB83643}">
      <dgm:prSet/>
      <dgm:spPr/>
      <dgm:t>
        <a:bodyPr/>
        <a:lstStyle/>
        <a:p>
          <a:endParaRPr lang="ru-RU"/>
        </a:p>
      </dgm:t>
    </dgm:pt>
    <dgm:pt modelId="{6A9E8069-F35C-49CB-A2C6-1D69549DA9DD}" type="sibTrans" cxnId="{B5597D26-D292-417A-97F6-90B06BB83643}">
      <dgm:prSet/>
      <dgm:spPr/>
      <dgm:t>
        <a:bodyPr/>
        <a:lstStyle/>
        <a:p>
          <a:endParaRPr lang="ru-RU"/>
        </a:p>
      </dgm:t>
    </dgm:pt>
    <dgm:pt modelId="{74A58707-A1D9-4282-B294-D4CDA68B4018}">
      <dgm:prSet phldrT="[Текст]"/>
      <dgm:spPr/>
      <dgm:t>
        <a:bodyPr/>
        <a:lstStyle/>
        <a:p>
          <a:r>
            <a:rPr lang="ru-RU" b="1" dirty="0" smtClean="0"/>
            <a:t>100% психофизиологический тренинг</a:t>
          </a:r>
          <a:endParaRPr lang="ru-RU" b="1" dirty="0"/>
        </a:p>
      </dgm:t>
    </dgm:pt>
    <dgm:pt modelId="{2B065978-859A-48F0-823B-6863BB242C10}" type="parTrans" cxnId="{66D6126C-C5FB-4CA0-9273-76C6C407F471}">
      <dgm:prSet/>
      <dgm:spPr/>
      <dgm:t>
        <a:bodyPr/>
        <a:lstStyle/>
        <a:p>
          <a:endParaRPr lang="ru-RU"/>
        </a:p>
      </dgm:t>
    </dgm:pt>
    <dgm:pt modelId="{C20E0D07-A2C9-4FBE-9A8B-CC9803F509F0}" type="sibTrans" cxnId="{66D6126C-C5FB-4CA0-9273-76C6C407F471}">
      <dgm:prSet/>
      <dgm:spPr/>
      <dgm:t>
        <a:bodyPr/>
        <a:lstStyle/>
        <a:p>
          <a:endParaRPr lang="ru-RU"/>
        </a:p>
      </dgm:t>
    </dgm:pt>
    <dgm:pt modelId="{F9C663D5-212C-4DB8-8573-6C7B2C898EF3}" type="pres">
      <dgm:prSet presAssocID="{FF777BB9-CB95-4C7A-80A9-0460BD962D2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23E7D3-9352-47FD-B540-1579AE7CBCD1}" type="pres">
      <dgm:prSet presAssocID="{515AD45C-52AF-4C06-8D8B-07FC8F8D7AF7}" presName="Name8" presStyleCnt="0"/>
      <dgm:spPr/>
    </dgm:pt>
    <dgm:pt modelId="{3B633A99-A43A-4564-86C7-B731AC83CE13}" type="pres">
      <dgm:prSet presAssocID="{515AD45C-52AF-4C06-8D8B-07FC8F8D7AF7}" presName="level" presStyleLbl="node1" presStyleIdx="0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23546B-C8AA-4257-9F46-77291102E3B2}" type="pres">
      <dgm:prSet presAssocID="{515AD45C-52AF-4C06-8D8B-07FC8F8D7AF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A1BED7-B934-47E7-A42D-4D43CC11D451}" type="pres">
      <dgm:prSet presAssocID="{C4C2F7A9-9EEF-4D56-BF96-AB3C011E3F82}" presName="Name8" presStyleCnt="0"/>
      <dgm:spPr/>
    </dgm:pt>
    <dgm:pt modelId="{D912C61D-6D02-4D5F-B305-789E1A69EA71}" type="pres">
      <dgm:prSet presAssocID="{C4C2F7A9-9EEF-4D56-BF96-AB3C011E3F82}" presName="level" presStyleLbl="node1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DEB188-C17E-4144-A28B-462A6763CD5D}" type="pres">
      <dgm:prSet presAssocID="{C4C2F7A9-9EEF-4D56-BF96-AB3C011E3F8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386752-411F-4A22-B1C4-03EA1B384338}" type="pres">
      <dgm:prSet presAssocID="{090A0791-27B0-404F-807A-60818A0E172C}" presName="Name8" presStyleCnt="0"/>
      <dgm:spPr/>
    </dgm:pt>
    <dgm:pt modelId="{384E2B29-C298-45AC-9AD3-A43740F0BB42}" type="pres">
      <dgm:prSet presAssocID="{090A0791-27B0-404F-807A-60818A0E172C}" presName="level" presStyleLbl="node1" presStyleIdx="2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93429-B685-4235-8F4C-E5819F0BB20F}" type="pres">
      <dgm:prSet presAssocID="{090A0791-27B0-404F-807A-60818A0E172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908C87-F943-4C9E-B76B-825709D1175D}" type="pres">
      <dgm:prSet presAssocID="{77F99CAF-D46A-4FEA-BFBA-B2E38216D7B7}" presName="Name8" presStyleCnt="0"/>
      <dgm:spPr/>
    </dgm:pt>
    <dgm:pt modelId="{B679802F-599D-4BAF-890F-20D9023BA6A0}" type="pres">
      <dgm:prSet presAssocID="{77F99CAF-D46A-4FEA-BFBA-B2E38216D7B7}" presName="level" presStyleLbl="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E175F5-D866-466A-AFC5-F1F52113E6C3}" type="pres">
      <dgm:prSet presAssocID="{77F99CAF-D46A-4FEA-BFBA-B2E38216D7B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F6113B-538A-4C70-98FD-DDE92073E394}" type="pres">
      <dgm:prSet presAssocID="{9E8B4D4A-AD78-4BEA-B1BD-6402326D6E69}" presName="Name8" presStyleCnt="0"/>
      <dgm:spPr/>
    </dgm:pt>
    <dgm:pt modelId="{6BDD30A5-C9CF-4087-A372-88EAA351F756}" type="pres">
      <dgm:prSet presAssocID="{9E8B4D4A-AD78-4BEA-B1BD-6402326D6E69}" presName="level" presStyleLbl="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6D747B-83E9-4DA1-93BE-5A4304F2B01A}" type="pres">
      <dgm:prSet presAssocID="{9E8B4D4A-AD78-4BEA-B1BD-6402326D6E6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35446F-52F6-40D7-BD9E-3851D8F56F4A}" type="pres">
      <dgm:prSet presAssocID="{C5BA0822-9EC0-41EE-84FD-783DC67C400C}" presName="Name8" presStyleCnt="0"/>
      <dgm:spPr/>
    </dgm:pt>
    <dgm:pt modelId="{77671062-9CDF-4A50-8A64-E96054D9400F}" type="pres">
      <dgm:prSet presAssocID="{C5BA0822-9EC0-41EE-84FD-783DC67C400C}" presName="level" presStyleLbl="node1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4F21F1-8205-451D-8780-8165145D66DA}" type="pres">
      <dgm:prSet presAssocID="{C5BA0822-9EC0-41EE-84FD-783DC67C400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465B65-A59A-4F39-9C31-0151BEC13A7B}" type="pres">
      <dgm:prSet presAssocID="{4BECBD79-71CC-49DA-9647-941D8FC3A402}" presName="Name8" presStyleCnt="0"/>
      <dgm:spPr/>
    </dgm:pt>
    <dgm:pt modelId="{8797E818-C2D6-426A-843F-DDED72336C21}" type="pres">
      <dgm:prSet presAssocID="{4BECBD79-71CC-49DA-9647-941D8FC3A402}" presName="level" presStyleLbl="node1" presStyleIdx="6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595FA6-D73A-47BB-8205-4368B0AF206F}" type="pres">
      <dgm:prSet presAssocID="{4BECBD79-71CC-49DA-9647-941D8FC3A40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8EDBF7-48A7-4F42-B6EF-538421F8BA8F}" type="pres">
      <dgm:prSet presAssocID="{74A58707-A1D9-4282-B294-D4CDA68B4018}" presName="Name8" presStyleCnt="0"/>
      <dgm:spPr/>
    </dgm:pt>
    <dgm:pt modelId="{88C15BBB-D27F-456B-980A-7DAE5A792A51}" type="pres">
      <dgm:prSet presAssocID="{74A58707-A1D9-4282-B294-D4CDA68B4018}" presName="level" presStyleLbl="node1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804436-DE60-483E-9B95-619407D2EA60}" type="pres">
      <dgm:prSet presAssocID="{74A58707-A1D9-4282-B294-D4CDA68B401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FD4A25-0378-4F1D-B410-E5EF312AC389}" type="presOf" srcId="{C4C2F7A9-9EEF-4D56-BF96-AB3C011E3F82}" destId="{D912C61D-6D02-4D5F-B305-789E1A69EA71}" srcOrd="0" destOrd="0" presId="urn:microsoft.com/office/officeart/2005/8/layout/pyramid1"/>
    <dgm:cxn modelId="{97EC1431-3C74-4D22-9F76-142CDD718319}" type="presOf" srcId="{090A0791-27B0-404F-807A-60818A0E172C}" destId="{6C693429-B685-4235-8F4C-E5819F0BB20F}" srcOrd="1" destOrd="0" presId="urn:microsoft.com/office/officeart/2005/8/layout/pyramid1"/>
    <dgm:cxn modelId="{B5597D26-D292-417A-97F6-90B06BB83643}" srcId="{FF777BB9-CB95-4C7A-80A9-0460BD962D21}" destId="{4BECBD79-71CC-49DA-9647-941D8FC3A402}" srcOrd="6" destOrd="0" parTransId="{1A58A028-7893-42AE-9378-041C7AA7293B}" sibTransId="{6A9E8069-F35C-49CB-A2C6-1D69549DA9DD}"/>
    <dgm:cxn modelId="{FC70ECB4-DAFD-4930-867D-63FAC0A15036}" srcId="{FF777BB9-CB95-4C7A-80A9-0460BD962D21}" destId="{9E8B4D4A-AD78-4BEA-B1BD-6402326D6E69}" srcOrd="4" destOrd="0" parTransId="{7308CE62-A172-439B-8830-B324580FD5E1}" sibTransId="{884AB200-0616-4889-B629-6B9C414C6BFA}"/>
    <dgm:cxn modelId="{F6DFBE53-677F-41E3-8BCA-D4DAC2D24B06}" type="presOf" srcId="{9E8B4D4A-AD78-4BEA-B1BD-6402326D6E69}" destId="{486D747B-83E9-4DA1-93BE-5A4304F2B01A}" srcOrd="1" destOrd="0" presId="urn:microsoft.com/office/officeart/2005/8/layout/pyramid1"/>
    <dgm:cxn modelId="{73082F89-24EA-4FB0-940D-8186CBC08937}" type="presOf" srcId="{C5BA0822-9EC0-41EE-84FD-783DC67C400C}" destId="{C34F21F1-8205-451D-8780-8165145D66DA}" srcOrd="1" destOrd="0" presId="urn:microsoft.com/office/officeart/2005/8/layout/pyramid1"/>
    <dgm:cxn modelId="{A12CE130-058A-49DA-A1ED-E75C4587355E}" type="presOf" srcId="{C5BA0822-9EC0-41EE-84FD-783DC67C400C}" destId="{77671062-9CDF-4A50-8A64-E96054D9400F}" srcOrd="0" destOrd="0" presId="urn:microsoft.com/office/officeart/2005/8/layout/pyramid1"/>
    <dgm:cxn modelId="{F491A9B7-1A42-451A-98A8-C7528557B506}" srcId="{FF777BB9-CB95-4C7A-80A9-0460BD962D21}" destId="{C4C2F7A9-9EEF-4D56-BF96-AB3C011E3F82}" srcOrd="1" destOrd="0" parTransId="{CFF50686-7A63-428D-AD55-F75DE685D8B6}" sibTransId="{07061909-84BC-493E-A2AF-58D561B9DD02}"/>
    <dgm:cxn modelId="{CE422D70-AAD5-462F-BE44-DFBD5EAB9BC8}" type="presOf" srcId="{515AD45C-52AF-4C06-8D8B-07FC8F8D7AF7}" destId="{3323546B-C8AA-4257-9F46-77291102E3B2}" srcOrd="1" destOrd="0" presId="urn:microsoft.com/office/officeart/2005/8/layout/pyramid1"/>
    <dgm:cxn modelId="{91A747E0-6570-48EC-80CB-DD143D0AF531}" srcId="{FF777BB9-CB95-4C7A-80A9-0460BD962D21}" destId="{515AD45C-52AF-4C06-8D8B-07FC8F8D7AF7}" srcOrd="0" destOrd="0" parTransId="{440B8EA1-F53F-47EE-8D9F-70D2F1AB54C0}" sibTransId="{147D324F-7EC7-425F-85B6-E4FAA23D3B3D}"/>
    <dgm:cxn modelId="{B071E243-D504-40ED-A4E5-EF3A9949EA06}" type="presOf" srcId="{9E8B4D4A-AD78-4BEA-B1BD-6402326D6E69}" destId="{6BDD30A5-C9CF-4087-A372-88EAA351F756}" srcOrd="0" destOrd="0" presId="urn:microsoft.com/office/officeart/2005/8/layout/pyramid1"/>
    <dgm:cxn modelId="{7532D080-DE6E-489D-8510-464C140BB2BD}" type="presOf" srcId="{74A58707-A1D9-4282-B294-D4CDA68B4018}" destId="{00804436-DE60-483E-9B95-619407D2EA60}" srcOrd="1" destOrd="0" presId="urn:microsoft.com/office/officeart/2005/8/layout/pyramid1"/>
    <dgm:cxn modelId="{A4261276-19F2-4BC1-9DAB-4356B9B0A671}" type="presOf" srcId="{090A0791-27B0-404F-807A-60818A0E172C}" destId="{384E2B29-C298-45AC-9AD3-A43740F0BB42}" srcOrd="0" destOrd="0" presId="urn:microsoft.com/office/officeart/2005/8/layout/pyramid1"/>
    <dgm:cxn modelId="{66D6126C-C5FB-4CA0-9273-76C6C407F471}" srcId="{FF777BB9-CB95-4C7A-80A9-0460BD962D21}" destId="{74A58707-A1D9-4282-B294-D4CDA68B4018}" srcOrd="7" destOrd="0" parTransId="{2B065978-859A-48F0-823B-6863BB242C10}" sibTransId="{C20E0D07-A2C9-4FBE-9A8B-CC9803F509F0}"/>
    <dgm:cxn modelId="{0F334DD2-B61D-445E-97AD-2D2F205B9B6E}" type="presOf" srcId="{74A58707-A1D9-4282-B294-D4CDA68B4018}" destId="{88C15BBB-D27F-456B-980A-7DAE5A792A51}" srcOrd="0" destOrd="0" presId="urn:microsoft.com/office/officeart/2005/8/layout/pyramid1"/>
    <dgm:cxn modelId="{AB3CEF60-F855-4ABA-9690-AA3E3AEDE92E}" srcId="{FF777BB9-CB95-4C7A-80A9-0460BD962D21}" destId="{C5BA0822-9EC0-41EE-84FD-783DC67C400C}" srcOrd="5" destOrd="0" parTransId="{21AC9977-EACE-4E39-B3D1-41C0D3D23ABC}" sibTransId="{D9CE87C2-811E-465E-AE2D-478AF9846C7E}"/>
    <dgm:cxn modelId="{7A876E93-53A9-408D-8A93-C717ACE458A3}" type="presOf" srcId="{C4C2F7A9-9EEF-4D56-BF96-AB3C011E3F82}" destId="{94DEB188-C17E-4144-A28B-462A6763CD5D}" srcOrd="1" destOrd="0" presId="urn:microsoft.com/office/officeart/2005/8/layout/pyramid1"/>
    <dgm:cxn modelId="{6191D54C-2E7F-456A-8454-87B79919EE07}" type="presOf" srcId="{515AD45C-52AF-4C06-8D8B-07FC8F8D7AF7}" destId="{3B633A99-A43A-4564-86C7-B731AC83CE13}" srcOrd="0" destOrd="0" presId="urn:microsoft.com/office/officeart/2005/8/layout/pyramid1"/>
    <dgm:cxn modelId="{3EB82E8A-6329-422C-B43B-29CE597E5EA8}" type="presOf" srcId="{FF777BB9-CB95-4C7A-80A9-0460BD962D21}" destId="{F9C663D5-212C-4DB8-8573-6C7B2C898EF3}" srcOrd="0" destOrd="0" presId="urn:microsoft.com/office/officeart/2005/8/layout/pyramid1"/>
    <dgm:cxn modelId="{4EF16412-2701-466D-B96F-F8E5E36CBB31}" srcId="{FF777BB9-CB95-4C7A-80A9-0460BD962D21}" destId="{77F99CAF-D46A-4FEA-BFBA-B2E38216D7B7}" srcOrd="3" destOrd="0" parTransId="{54E62389-F448-4ABF-A7FB-167E41B8FC20}" sibTransId="{00EF161A-3077-431A-9C83-5F2D8AE73E7B}"/>
    <dgm:cxn modelId="{D89A5C0E-FDAA-470E-B8F8-868FE1E59B33}" type="presOf" srcId="{77F99CAF-D46A-4FEA-BFBA-B2E38216D7B7}" destId="{C1E175F5-D866-466A-AFC5-F1F52113E6C3}" srcOrd="1" destOrd="0" presId="urn:microsoft.com/office/officeart/2005/8/layout/pyramid1"/>
    <dgm:cxn modelId="{AD6A51D0-3185-49FE-B1E7-726520290A0B}" type="presOf" srcId="{4BECBD79-71CC-49DA-9647-941D8FC3A402}" destId="{8797E818-C2D6-426A-843F-DDED72336C21}" srcOrd="0" destOrd="0" presId="urn:microsoft.com/office/officeart/2005/8/layout/pyramid1"/>
    <dgm:cxn modelId="{1FFD8DB7-47B9-4779-9744-23588EBA28BF}" type="presOf" srcId="{4BECBD79-71CC-49DA-9647-941D8FC3A402}" destId="{9A595FA6-D73A-47BB-8205-4368B0AF206F}" srcOrd="1" destOrd="0" presId="urn:microsoft.com/office/officeart/2005/8/layout/pyramid1"/>
    <dgm:cxn modelId="{DC0C9B3B-7BD2-499E-9D9B-9D823398095A}" type="presOf" srcId="{77F99CAF-D46A-4FEA-BFBA-B2E38216D7B7}" destId="{B679802F-599D-4BAF-890F-20D9023BA6A0}" srcOrd="0" destOrd="0" presId="urn:microsoft.com/office/officeart/2005/8/layout/pyramid1"/>
    <dgm:cxn modelId="{1A461E70-DAF2-4410-AB08-5C199AC7EB3B}" srcId="{FF777BB9-CB95-4C7A-80A9-0460BD962D21}" destId="{090A0791-27B0-404F-807A-60818A0E172C}" srcOrd="2" destOrd="0" parTransId="{51111035-A346-406B-8035-F4C6A6DF941C}" sibTransId="{A335A7EA-9C51-4555-AB3A-77DED204AD07}"/>
    <dgm:cxn modelId="{36875A16-3D6F-4B32-AC7F-81050AACFF1E}" type="presParOf" srcId="{F9C663D5-212C-4DB8-8573-6C7B2C898EF3}" destId="{5023E7D3-9352-47FD-B540-1579AE7CBCD1}" srcOrd="0" destOrd="0" presId="urn:microsoft.com/office/officeart/2005/8/layout/pyramid1"/>
    <dgm:cxn modelId="{78D2B95E-950D-48DF-8F92-42AEDC77F608}" type="presParOf" srcId="{5023E7D3-9352-47FD-B540-1579AE7CBCD1}" destId="{3B633A99-A43A-4564-86C7-B731AC83CE13}" srcOrd="0" destOrd="0" presId="urn:microsoft.com/office/officeart/2005/8/layout/pyramid1"/>
    <dgm:cxn modelId="{A96B29CE-0C6D-4E6C-B91A-2174D5868AFD}" type="presParOf" srcId="{5023E7D3-9352-47FD-B540-1579AE7CBCD1}" destId="{3323546B-C8AA-4257-9F46-77291102E3B2}" srcOrd="1" destOrd="0" presId="urn:microsoft.com/office/officeart/2005/8/layout/pyramid1"/>
    <dgm:cxn modelId="{E3186DD6-9A5B-4A2A-B329-7E721DA09542}" type="presParOf" srcId="{F9C663D5-212C-4DB8-8573-6C7B2C898EF3}" destId="{DAA1BED7-B934-47E7-A42D-4D43CC11D451}" srcOrd="1" destOrd="0" presId="urn:microsoft.com/office/officeart/2005/8/layout/pyramid1"/>
    <dgm:cxn modelId="{1C0B4172-877F-4985-AEE3-24314EF42E69}" type="presParOf" srcId="{DAA1BED7-B934-47E7-A42D-4D43CC11D451}" destId="{D912C61D-6D02-4D5F-B305-789E1A69EA71}" srcOrd="0" destOrd="0" presId="urn:microsoft.com/office/officeart/2005/8/layout/pyramid1"/>
    <dgm:cxn modelId="{0E3641A1-E955-47D8-B8EE-962B6020745E}" type="presParOf" srcId="{DAA1BED7-B934-47E7-A42D-4D43CC11D451}" destId="{94DEB188-C17E-4144-A28B-462A6763CD5D}" srcOrd="1" destOrd="0" presId="urn:microsoft.com/office/officeart/2005/8/layout/pyramid1"/>
    <dgm:cxn modelId="{CFC2D1AF-A5A9-4BCB-9553-26E207E910F0}" type="presParOf" srcId="{F9C663D5-212C-4DB8-8573-6C7B2C898EF3}" destId="{9F386752-411F-4A22-B1C4-03EA1B384338}" srcOrd="2" destOrd="0" presId="urn:microsoft.com/office/officeart/2005/8/layout/pyramid1"/>
    <dgm:cxn modelId="{4843B283-BA9D-4F36-99BB-7760168F02F3}" type="presParOf" srcId="{9F386752-411F-4A22-B1C4-03EA1B384338}" destId="{384E2B29-C298-45AC-9AD3-A43740F0BB42}" srcOrd="0" destOrd="0" presId="urn:microsoft.com/office/officeart/2005/8/layout/pyramid1"/>
    <dgm:cxn modelId="{D3D59295-F2F8-4901-B5EE-AB92CA264689}" type="presParOf" srcId="{9F386752-411F-4A22-B1C4-03EA1B384338}" destId="{6C693429-B685-4235-8F4C-E5819F0BB20F}" srcOrd="1" destOrd="0" presId="urn:microsoft.com/office/officeart/2005/8/layout/pyramid1"/>
    <dgm:cxn modelId="{5FC67527-3DF6-4FCB-8A87-4C53FE982CC0}" type="presParOf" srcId="{F9C663D5-212C-4DB8-8573-6C7B2C898EF3}" destId="{48908C87-F943-4C9E-B76B-825709D1175D}" srcOrd="3" destOrd="0" presId="urn:microsoft.com/office/officeart/2005/8/layout/pyramid1"/>
    <dgm:cxn modelId="{A731934B-CE1E-4B22-AA6A-2405BEB7E24D}" type="presParOf" srcId="{48908C87-F943-4C9E-B76B-825709D1175D}" destId="{B679802F-599D-4BAF-890F-20D9023BA6A0}" srcOrd="0" destOrd="0" presId="urn:microsoft.com/office/officeart/2005/8/layout/pyramid1"/>
    <dgm:cxn modelId="{DE291150-FDFA-42D5-8710-9D3B797193A2}" type="presParOf" srcId="{48908C87-F943-4C9E-B76B-825709D1175D}" destId="{C1E175F5-D866-466A-AFC5-F1F52113E6C3}" srcOrd="1" destOrd="0" presId="urn:microsoft.com/office/officeart/2005/8/layout/pyramid1"/>
    <dgm:cxn modelId="{D5A68BE9-F7A8-486A-AEE3-834B1393CE78}" type="presParOf" srcId="{F9C663D5-212C-4DB8-8573-6C7B2C898EF3}" destId="{29F6113B-538A-4C70-98FD-DDE92073E394}" srcOrd="4" destOrd="0" presId="urn:microsoft.com/office/officeart/2005/8/layout/pyramid1"/>
    <dgm:cxn modelId="{07F68370-4A25-4F2C-B549-FC859FCA73DC}" type="presParOf" srcId="{29F6113B-538A-4C70-98FD-DDE92073E394}" destId="{6BDD30A5-C9CF-4087-A372-88EAA351F756}" srcOrd="0" destOrd="0" presId="urn:microsoft.com/office/officeart/2005/8/layout/pyramid1"/>
    <dgm:cxn modelId="{C0EB3527-695E-4ED3-A06D-34AE18AA6AF2}" type="presParOf" srcId="{29F6113B-538A-4C70-98FD-DDE92073E394}" destId="{486D747B-83E9-4DA1-93BE-5A4304F2B01A}" srcOrd="1" destOrd="0" presId="urn:microsoft.com/office/officeart/2005/8/layout/pyramid1"/>
    <dgm:cxn modelId="{EB3E5B67-D9AE-4CAF-9718-83C5B0DD9E9D}" type="presParOf" srcId="{F9C663D5-212C-4DB8-8573-6C7B2C898EF3}" destId="{3E35446F-52F6-40D7-BD9E-3851D8F56F4A}" srcOrd="5" destOrd="0" presId="urn:microsoft.com/office/officeart/2005/8/layout/pyramid1"/>
    <dgm:cxn modelId="{E846997C-35FB-48B6-835A-FB08C78A4E40}" type="presParOf" srcId="{3E35446F-52F6-40D7-BD9E-3851D8F56F4A}" destId="{77671062-9CDF-4A50-8A64-E96054D9400F}" srcOrd="0" destOrd="0" presId="urn:microsoft.com/office/officeart/2005/8/layout/pyramid1"/>
    <dgm:cxn modelId="{ED73D86B-0677-4021-B018-856F8E7B3638}" type="presParOf" srcId="{3E35446F-52F6-40D7-BD9E-3851D8F56F4A}" destId="{C34F21F1-8205-451D-8780-8165145D66DA}" srcOrd="1" destOrd="0" presId="urn:microsoft.com/office/officeart/2005/8/layout/pyramid1"/>
    <dgm:cxn modelId="{948107F1-3A8C-4571-B627-3F80016DD207}" type="presParOf" srcId="{F9C663D5-212C-4DB8-8573-6C7B2C898EF3}" destId="{AE465B65-A59A-4F39-9C31-0151BEC13A7B}" srcOrd="6" destOrd="0" presId="urn:microsoft.com/office/officeart/2005/8/layout/pyramid1"/>
    <dgm:cxn modelId="{828F3D6A-5EB8-419A-9F51-33AD6625F9E8}" type="presParOf" srcId="{AE465B65-A59A-4F39-9C31-0151BEC13A7B}" destId="{8797E818-C2D6-426A-843F-DDED72336C21}" srcOrd="0" destOrd="0" presId="urn:microsoft.com/office/officeart/2005/8/layout/pyramid1"/>
    <dgm:cxn modelId="{7DC20203-F006-4DCB-9B6C-99C5946EF082}" type="presParOf" srcId="{AE465B65-A59A-4F39-9C31-0151BEC13A7B}" destId="{9A595FA6-D73A-47BB-8205-4368B0AF206F}" srcOrd="1" destOrd="0" presId="urn:microsoft.com/office/officeart/2005/8/layout/pyramid1"/>
    <dgm:cxn modelId="{CEB829CA-425D-42B8-A970-6C9B064A7C09}" type="presParOf" srcId="{F9C663D5-212C-4DB8-8573-6C7B2C898EF3}" destId="{C88EDBF7-48A7-4F42-B6EF-538421F8BA8F}" srcOrd="7" destOrd="0" presId="urn:microsoft.com/office/officeart/2005/8/layout/pyramid1"/>
    <dgm:cxn modelId="{468B7E00-AD7F-4343-A856-463440F3EC26}" type="presParOf" srcId="{C88EDBF7-48A7-4F42-B6EF-538421F8BA8F}" destId="{88C15BBB-D27F-456B-980A-7DAE5A792A51}" srcOrd="0" destOrd="0" presId="urn:microsoft.com/office/officeart/2005/8/layout/pyramid1"/>
    <dgm:cxn modelId="{5D151CDF-DD1F-45B0-B9DA-BAF26ACB4C16}" type="presParOf" srcId="{C88EDBF7-48A7-4F42-B6EF-538421F8BA8F}" destId="{00804436-DE60-483E-9B95-619407D2EA6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4925C0-54EC-45FE-851B-72C0C4932B52}">
      <dsp:nvSpPr>
        <dsp:cNvPr id="0" name=""/>
        <dsp:cNvSpPr/>
      </dsp:nvSpPr>
      <dsp:spPr>
        <a:xfrm>
          <a:off x="1843292" y="2"/>
          <a:ext cx="3233045" cy="870036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0960" rIns="0" bIns="60960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pc="-100" baseline="0" dirty="0">
              <a:solidFill>
                <a:schemeClr val="tx1"/>
              </a:solidFill>
              <a:latin typeface="Arial Black" panose="020B0A04020102020204" pitchFamily="34" charset="0"/>
            </a:rPr>
            <a:t>БАЗОВЫЕ ЦЕННОСТИ</a:t>
          </a:r>
          <a:endParaRPr lang="ru-RU" sz="1600" b="1" kern="1200" spc="-150" baseline="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2651553" y="435020"/>
        <a:ext cx="1616523" cy="435018"/>
      </dsp:txXfrm>
    </dsp:sp>
    <dsp:sp modelId="{9E1969C1-0849-4169-91CD-37BE300E7089}">
      <dsp:nvSpPr>
        <dsp:cNvPr id="0" name=""/>
        <dsp:cNvSpPr/>
      </dsp:nvSpPr>
      <dsp:spPr>
        <a:xfrm>
          <a:off x="205152" y="877575"/>
          <a:ext cx="3261373" cy="952416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76200" numCol="1" spcCol="1270" anchor="ctr" anchorCtr="0">
          <a:noAutofit/>
        </a:bodyPr>
        <a:lstStyle/>
        <a:p>
          <a:pPr lvl="0" algn="ctr" defTabSz="88900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endParaRPr lang="ru-RU" sz="2000" b="1" kern="1200" spc="-120" baseline="0" dirty="0"/>
        </a:p>
      </dsp:txBody>
      <dsp:txXfrm>
        <a:off x="1020495" y="1353783"/>
        <a:ext cx="1630687" cy="476208"/>
      </dsp:txXfrm>
    </dsp:sp>
    <dsp:sp modelId="{0C54A20F-EF12-494A-A636-860D2E1B8409}">
      <dsp:nvSpPr>
        <dsp:cNvPr id="0" name=""/>
        <dsp:cNvSpPr/>
      </dsp:nvSpPr>
      <dsp:spPr>
        <a:xfrm rot="10800000">
          <a:off x="1866598" y="885100"/>
          <a:ext cx="3241796" cy="960935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 spc="-50" baseline="0" dirty="0">
            <a:latin typeface="+mj-lt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</a:pPr>
          <a:r>
            <a:rPr lang="ru-RU" sz="1400" b="1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Родина, семья, взаимопомощь,  культура,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труд</a:t>
          </a:r>
        </a:p>
      </dsp:txBody>
      <dsp:txXfrm rot="10800000">
        <a:off x="2677047" y="885100"/>
        <a:ext cx="1620898" cy="480467"/>
      </dsp:txXfrm>
    </dsp:sp>
    <dsp:sp modelId="{C0E4DFCA-16FF-4F40-84D3-A660919C8271}">
      <dsp:nvSpPr>
        <dsp:cNvPr id="0" name=""/>
        <dsp:cNvSpPr/>
      </dsp:nvSpPr>
      <dsp:spPr>
        <a:xfrm>
          <a:off x="3472977" y="872517"/>
          <a:ext cx="3239276" cy="965135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>
        <a:off x="4282796" y="1355085"/>
        <a:ext cx="1619638" cy="4825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FF6BD6-4ECE-411B-A0FB-9BCCE35CADE5}">
      <dsp:nvSpPr>
        <dsp:cNvPr id="0" name=""/>
        <dsp:cNvSpPr/>
      </dsp:nvSpPr>
      <dsp:spPr>
        <a:xfrm>
          <a:off x="1094" y="1307"/>
          <a:ext cx="2337810" cy="609843"/>
        </a:xfrm>
        <a:prstGeom prst="roundRect">
          <a:avLst>
            <a:gd name="adj" fmla="val 10000"/>
          </a:avLst>
        </a:prstGeom>
        <a:solidFill>
          <a:srgbClr val="B3096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/>
            <a:t>Школьный урок</a:t>
          </a:r>
        </a:p>
      </dsp:txBody>
      <dsp:txXfrm>
        <a:off x="18956" y="19169"/>
        <a:ext cx="2302086" cy="574119"/>
      </dsp:txXfrm>
    </dsp:sp>
    <dsp:sp modelId="{4A200C5A-13CB-4ECB-BDEE-C790CB674842}">
      <dsp:nvSpPr>
        <dsp:cNvPr id="0" name=""/>
        <dsp:cNvSpPr/>
      </dsp:nvSpPr>
      <dsp:spPr>
        <a:xfrm>
          <a:off x="1094" y="652869"/>
          <a:ext cx="2337810" cy="609843"/>
        </a:xfrm>
        <a:prstGeom prst="roundRect">
          <a:avLst>
            <a:gd name="adj" fmla="val 10000"/>
          </a:avLst>
        </a:prstGeom>
        <a:solidFill>
          <a:srgbClr val="B3096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/>
            <a:t>Классное руководство</a:t>
          </a:r>
        </a:p>
      </dsp:txBody>
      <dsp:txXfrm>
        <a:off x="18956" y="670731"/>
        <a:ext cx="2302086" cy="574119"/>
      </dsp:txXfrm>
    </dsp:sp>
    <dsp:sp modelId="{BC5C4356-7AC7-4AB3-A3D7-DFCF63C5E149}">
      <dsp:nvSpPr>
        <dsp:cNvPr id="0" name=""/>
        <dsp:cNvSpPr/>
      </dsp:nvSpPr>
      <dsp:spPr>
        <a:xfrm>
          <a:off x="1094" y="1304431"/>
          <a:ext cx="1144863" cy="609843"/>
        </a:xfrm>
        <a:prstGeom prst="roundRect">
          <a:avLst>
            <a:gd name="adj" fmla="val 10000"/>
          </a:avLst>
        </a:prstGeom>
        <a:solidFill>
          <a:srgbClr val="34C8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tx1"/>
              </a:solidFill>
            </a:rPr>
            <a:t>Ключевые общешкольные дела</a:t>
          </a:r>
        </a:p>
      </dsp:txBody>
      <dsp:txXfrm>
        <a:off x="18956" y="1322293"/>
        <a:ext cx="1109139" cy="574119"/>
      </dsp:txXfrm>
    </dsp:sp>
    <dsp:sp modelId="{29ED2372-4C06-4A65-A286-75A043193302}">
      <dsp:nvSpPr>
        <dsp:cNvPr id="0" name=""/>
        <dsp:cNvSpPr/>
      </dsp:nvSpPr>
      <dsp:spPr>
        <a:xfrm>
          <a:off x="1170228" y="1305739"/>
          <a:ext cx="1144863" cy="609843"/>
        </a:xfrm>
        <a:prstGeom prst="roundRect">
          <a:avLst>
            <a:gd name="adj" fmla="val 10000"/>
          </a:avLst>
        </a:prstGeom>
        <a:solidFill>
          <a:srgbClr val="00CC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tx1"/>
              </a:solidFill>
            </a:rPr>
            <a:t>Детские общественные объединения</a:t>
          </a:r>
        </a:p>
      </dsp:txBody>
      <dsp:txXfrm>
        <a:off x="1188090" y="1323601"/>
        <a:ext cx="1109139" cy="5741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FF6BD6-4ECE-411B-A0FB-9BCCE35CADE5}">
      <dsp:nvSpPr>
        <dsp:cNvPr id="0" name=""/>
        <dsp:cNvSpPr/>
      </dsp:nvSpPr>
      <dsp:spPr>
        <a:xfrm>
          <a:off x="1094" y="1307"/>
          <a:ext cx="2337810" cy="609843"/>
        </a:xfrm>
        <a:prstGeom prst="roundRect">
          <a:avLst>
            <a:gd name="adj" fmla="val 10000"/>
          </a:avLst>
        </a:prstGeom>
        <a:solidFill>
          <a:srgbClr val="B3096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bg1"/>
              </a:solidFill>
            </a:rPr>
            <a:t>Внеурочная деятельность</a:t>
          </a:r>
        </a:p>
      </dsp:txBody>
      <dsp:txXfrm>
        <a:off x="18956" y="19169"/>
        <a:ext cx="2302086" cy="574119"/>
      </dsp:txXfrm>
    </dsp:sp>
    <dsp:sp modelId="{4A200C5A-13CB-4ECB-BDEE-C790CB674842}">
      <dsp:nvSpPr>
        <dsp:cNvPr id="0" name=""/>
        <dsp:cNvSpPr/>
      </dsp:nvSpPr>
      <dsp:spPr>
        <a:xfrm>
          <a:off x="1094" y="652869"/>
          <a:ext cx="2337810" cy="609843"/>
        </a:xfrm>
        <a:prstGeom prst="roundRect">
          <a:avLst>
            <a:gd name="adj" fmla="val 10000"/>
          </a:avLst>
        </a:prstGeom>
        <a:solidFill>
          <a:srgbClr val="B3096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/>
            <a:t>Самоуправление </a:t>
          </a:r>
        </a:p>
      </dsp:txBody>
      <dsp:txXfrm>
        <a:off x="18956" y="670731"/>
        <a:ext cx="2302086" cy="574119"/>
      </dsp:txXfrm>
    </dsp:sp>
    <dsp:sp modelId="{BC5C4356-7AC7-4AB3-A3D7-DFCF63C5E149}">
      <dsp:nvSpPr>
        <dsp:cNvPr id="0" name=""/>
        <dsp:cNvSpPr/>
      </dsp:nvSpPr>
      <dsp:spPr>
        <a:xfrm>
          <a:off x="23808" y="1296491"/>
          <a:ext cx="1144863" cy="609843"/>
        </a:xfrm>
        <a:prstGeom prst="roundRect">
          <a:avLst>
            <a:gd name="adj" fmla="val 10000"/>
          </a:avLst>
        </a:prstGeom>
        <a:solidFill>
          <a:srgbClr val="FFA6EE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tx1"/>
              </a:solidFill>
            </a:rPr>
            <a:t>Школьные медиа</a:t>
          </a:r>
          <a:endParaRPr lang="ru-RU" sz="3100" b="1" kern="1200" dirty="0">
            <a:solidFill>
              <a:schemeClr val="tx1"/>
            </a:solidFill>
          </a:endParaRPr>
        </a:p>
      </dsp:txBody>
      <dsp:txXfrm>
        <a:off x="41670" y="1314353"/>
        <a:ext cx="1109139" cy="574119"/>
      </dsp:txXfrm>
    </dsp:sp>
    <dsp:sp modelId="{29ED2372-4C06-4A65-A286-75A043193302}">
      <dsp:nvSpPr>
        <dsp:cNvPr id="0" name=""/>
        <dsp:cNvSpPr/>
      </dsp:nvSpPr>
      <dsp:spPr>
        <a:xfrm>
          <a:off x="1194042" y="1304431"/>
          <a:ext cx="1144863" cy="609843"/>
        </a:xfrm>
        <a:prstGeom prst="roundRect">
          <a:avLst>
            <a:gd name="adj" fmla="val 10000"/>
          </a:avLst>
        </a:prstGeom>
        <a:solidFill>
          <a:srgbClr val="7030A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Экскурсии, экспедиции, походы</a:t>
          </a:r>
        </a:p>
      </dsp:txBody>
      <dsp:txXfrm>
        <a:off x="1211904" y="1322293"/>
        <a:ext cx="1109139" cy="5741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FF6BD6-4ECE-411B-A0FB-9BCCE35CADE5}">
      <dsp:nvSpPr>
        <dsp:cNvPr id="0" name=""/>
        <dsp:cNvSpPr/>
      </dsp:nvSpPr>
      <dsp:spPr>
        <a:xfrm>
          <a:off x="1117" y="431"/>
          <a:ext cx="2386952" cy="609843"/>
        </a:xfrm>
        <a:prstGeom prst="roundRect">
          <a:avLst>
            <a:gd name="adj" fmla="val 10000"/>
          </a:avLst>
        </a:prstGeom>
        <a:solidFill>
          <a:srgbClr val="B3096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/>
            <a:t>Работа с родителями</a:t>
          </a:r>
        </a:p>
      </dsp:txBody>
      <dsp:txXfrm>
        <a:off x="18979" y="18293"/>
        <a:ext cx="2351228" cy="574119"/>
      </dsp:txXfrm>
    </dsp:sp>
    <dsp:sp modelId="{4A200C5A-13CB-4ECB-BDEE-C790CB674842}">
      <dsp:nvSpPr>
        <dsp:cNvPr id="0" name=""/>
        <dsp:cNvSpPr/>
      </dsp:nvSpPr>
      <dsp:spPr>
        <a:xfrm>
          <a:off x="0" y="652869"/>
          <a:ext cx="1182689" cy="609843"/>
        </a:xfrm>
        <a:prstGeom prst="roundRect">
          <a:avLst>
            <a:gd name="adj" fmla="val 10000"/>
          </a:avLst>
        </a:prstGeom>
        <a:solidFill>
          <a:srgbClr val="B3096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err="1"/>
            <a:t>Проф</a:t>
          </a:r>
          <a:r>
            <a:rPr lang="ru-RU" sz="1500" b="1" kern="1200" dirty="0"/>
            <a:t>-ориентация</a:t>
          </a:r>
        </a:p>
      </dsp:txBody>
      <dsp:txXfrm>
        <a:off x="17862" y="670731"/>
        <a:ext cx="1146965" cy="574119"/>
      </dsp:txXfrm>
    </dsp:sp>
    <dsp:sp modelId="{BC5C4356-7AC7-4AB3-A3D7-DFCF63C5E149}">
      <dsp:nvSpPr>
        <dsp:cNvPr id="0" name=""/>
        <dsp:cNvSpPr/>
      </dsp:nvSpPr>
      <dsp:spPr>
        <a:xfrm>
          <a:off x="3447" y="1305308"/>
          <a:ext cx="1166646" cy="609843"/>
        </a:xfrm>
        <a:prstGeom prst="roundRect">
          <a:avLst>
            <a:gd name="adj" fmla="val 10000"/>
          </a:avLst>
        </a:prstGeom>
        <a:solidFill>
          <a:srgbClr val="0099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tx1"/>
              </a:solidFill>
              <a:effectLst/>
            </a:rPr>
            <a:t>Организация предметно-эстетической среды</a:t>
          </a:r>
        </a:p>
      </dsp:txBody>
      <dsp:txXfrm>
        <a:off x="21309" y="1323170"/>
        <a:ext cx="1130922" cy="574119"/>
      </dsp:txXfrm>
    </dsp:sp>
    <dsp:sp modelId="{29ED2372-4C06-4A65-A286-75A043193302}">
      <dsp:nvSpPr>
        <dsp:cNvPr id="0" name=""/>
        <dsp:cNvSpPr/>
      </dsp:nvSpPr>
      <dsp:spPr>
        <a:xfrm>
          <a:off x="1219093" y="1305308"/>
          <a:ext cx="1166646" cy="6098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1236955" y="1323170"/>
        <a:ext cx="1130922" cy="5741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33A99-A43A-4564-86C7-B731AC83CE13}">
      <dsp:nvSpPr>
        <dsp:cNvPr id="0" name=""/>
        <dsp:cNvSpPr/>
      </dsp:nvSpPr>
      <dsp:spPr>
        <a:xfrm>
          <a:off x="3469910" y="0"/>
          <a:ext cx="991403" cy="592565"/>
        </a:xfrm>
        <a:prstGeom prst="trapezoid">
          <a:avLst>
            <a:gd name="adj" fmla="val 8365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5% лекции</a:t>
          </a:r>
          <a:endParaRPr lang="ru-RU" sz="1600" b="1" kern="1200" dirty="0"/>
        </a:p>
      </dsp:txBody>
      <dsp:txXfrm>
        <a:off x="3469910" y="0"/>
        <a:ext cx="991403" cy="592565"/>
      </dsp:txXfrm>
    </dsp:sp>
    <dsp:sp modelId="{D912C61D-6D02-4D5F-B305-789E1A69EA71}">
      <dsp:nvSpPr>
        <dsp:cNvPr id="0" name=""/>
        <dsp:cNvSpPr/>
      </dsp:nvSpPr>
      <dsp:spPr>
        <a:xfrm>
          <a:off x="2974209" y="592565"/>
          <a:ext cx="1982806" cy="592565"/>
        </a:xfrm>
        <a:prstGeom prst="trapezoid">
          <a:avLst>
            <a:gd name="adj" fmla="val 8365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10% чтение</a:t>
          </a:r>
          <a:endParaRPr lang="ru-RU" sz="1600" b="1" kern="1200" dirty="0"/>
        </a:p>
      </dsp:txBody>
      <dsp:txXfrm>
        <a:off x="3321200" y="592565"/>
        <a:ext cx="1288823" cy="592565"/>
      </dsp:txXfrm>
    </dsp:sp>
    <dsp:sp modelId="{384E2B29-C298-45AC-9AD3-A43740F0BB42}">
      <dsp:nvSpPr>
        <dsp:cNvPr id="0" name=""/>
        <dsp:cNvSpPr/>
      </dsp:nvSpPr>
      <dsp:spPr>
        <a:xfrm>
          <a:off x="2478507" y="1185131"/>
          <a:ext cx="2974209" cy="592565"/>
        </a:xfrm>
        <a:prstGeom prst="trapezoid">
          <a:avLst>
            <a:gd name="adj" fmla="val 8365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20% </a:t>
          </a:r>
          <a:r>
            <a:rPr lang="ru-RU" sz="1600" b="1" kern="1200" dirty="0" err="1" smtClean="0"/>
            <a:t>аудио-визуальные</a:t>
          </a:r>
          <a:r>
            <a:rPr lang="ru-RU" sz="1600" b="1" kern="1200" dirty="0" smtClean="0"/>
            <a:t> средства</a:t>
          </a:r>
          <a:endParaRPr lang="ru-RU" sz="1600" b="1" kern="1200" dirty="0"/>
        </a:p>
      </dsp:txBody>
      <dsp:txXfrm>
        <a:off x="2998994" y="1185131"/>
        <a:ext cx="1933235" cy="592565"/>
      </dsp:txXfrm>
    </dsp:sp>
    <dsp:sp modelId="{B679802F-599D-4BAF-890F-20D9023BA6A0}">
      <dsp:nvSpPr>
        <dsp:cNvPr id="0" name=""/>
        <dsp:cNvSpPr/>
      </dsp:nvSpPr>
      <dsp:spPr>
        <a:xfrm>
          <a:off x="1982806" y="1777697"/>
          <a:ext cx="3965612" cy="592565"/>
        </a:xfrm>
        <a:prstGeom prst="trapezoid">
          <a:avLst>
            <a:gd name="adj" fmla="val 8365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30% наглядные пособия</a:t>
          </a:r>
          <a:endParaRPr lang="ru-RU" sz="1600" b="1" kern="1200" dirty="0"/>
        </a:p>
      </dsp:txBody>
      <dsp:txXfrm>
        <a:off x="2676788" y="1777697"/>
        <a:ext cx="2577647" cy="592565"/>
      </dsp:txXfrm>
    </dsp:sp>
    <dsp:sp modelId="{6BDD30A5-C9CF-4087-A372-88EAA351F756}">
      <dsp:nvSpPr>
        <dsp:cNvPr id="0" name=""/>
        <dsp:cNvSpPr/>
      </dsp:nvSpPr>
      <dsp:spPr>
        <a:xfrm>
          <a:off x="1487104" y="2370263"/>
          <a:ext cx="4957015" cy="592565"/>
        </a:xfrm>
        <a:prstGeom prst="trapezoid">
          <a:avLst>
            <a:gd name="adj" fmla="val 8365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50% обучение в группах</a:t>
          </a:r>
          <a:endParaRPr lang="ru-RU" sz="1600" b="1" kern="1200" dirty="0"/>
        </a:p>
      </dsp:txBody>
      <dsp:txXfrm>
        <a:off x="2354582" y="2370263"/>
        <a:ext cx="3222059" cy="592565"/>
      </dsp:txXfrm>
    </dsp:sp>
    <dsp:sp modelId="{77671062-9CDF-4A50-8A64-E96054D9400F}">
      <dsp:nvSpPr>
        <dsp:cNvPr id="0" name=""/>
        <dsp:cNvSpPr/>
      </dsp:nvSpPr>
      <dsp:spPr>
        <a:xfrm>
          <a:off x="991403" y="2962829"/>
          <a:ext cx="5948418" cy="592565"/>
        </a:xfrm>
        <a:prstGeom prst="trapezoid">
          <a:avLst>
            <a:gd name="adj" fmla="val 8365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70% практические упражнения</a:t>
          </a:r>
          <a:endParaRPr lang="ru-RU" sz="1600" b="1" kern="1200" dirty="0"/>
        </a:p>
      </dsp:txBody>
      <dsp:txXfrm>
        <a:off x="2032376" y="2962829"/>
        <a:ext cx="3866471" cy="592565"/>
      </dsp:txXfrm>
    </dsp:sp>
    <dsp:sp modelId="{8797E818-C2D6-426A-843F-DDED72336C21}">
      <dsp:nvSpPr>
        <dsp:cNvPr id="0" name=""/>
        <dsp:cNvSpPr/>
      </dsp:nvSpPr>
      <dsp:spPr>
        <a:xfrm>
          <a:off x="495701" y="3555395"/>
          <a:ext cx="6939821" cy="592565"/>
        </a:xfrm>
        <a:prstGeom prst="trapezoid">
          <a:avLst>
            <a:gd name="adj" fmla="val 8365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90% выступление в роли обучающего</a:t>
          </a:r>
          <a:endParaRPr lang="ru-RU" sz="1600" b="1" kern="1200" dirty="0"/>
        </a:p>
      </dsp:txBody>
      <dsp:txXfrm>
        <a:off x="1710170" y="3555395"/>
        <a:ext cx="4510883" cy="592565"/>
      </dsp:txXfrm>
    </dsp:sp>
    <dsp:sp modelId="{88C15BBB-D27F-456B-980A-7DAE5A792A51}">
      <dsp:nvSpPr>
        <dsp:cNvPr id="0" name=""/>
        <dsp:cNvSpPr/>
      </dsp:nvSpPr>
      <dsp:spPr>
        <a:xfrm>
          <a:off x="0" y="4147961"/>
          <a:ext cx="7931224" cy="592565"/>
        </a:xfrm>
        <a:prstGeom prst="trapezoid">
          <a:avLst>
            <a:gd name="adj" fmla="val 8365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100% психофизиологический тренинг</a:t>
          </a:r>
          <a:endParaRPr lang="ru-RU" sz="1600" b="1" kern="1200" dirty="0"/>
        </a:p>
      </dsp:txBody>
      <dsp:txXfrm>
        <a:off x="1387964" y="4147961"/>
        <a:ext cx="5155295" cy="5925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64841CAF-A07E-41D8-BD8F-52F73295D5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0188BD95-FBAB-4D16-BD86-CE51C950709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3847C-6236-49F0-8959-82DC0EBC11ED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7E1B677-B06C-4E64-BFEC-82AE7D552D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9768CD68-BDDA-40E2-B24A-A8ACE53D9E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8E3F0-51D1-4467-BF31-1BD72ECE43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8021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603AAA-EA4C-4126-8FCF-93F67AE0ED01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349E5A-2706-4B77-9A4B-85C5520835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878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hyperlink" Target="https://presentation-creation.ru/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"/>
            <a:ext cx="9144000" cy="3810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1"/>
            <a:ext cx="9144000" cy="3810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133448"/>
            <a:ext cx="5829300" cy="121920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133448"/>
            <a:ext cx="2400300" cy="121920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350"/>
            </a:lvl4pPr>
            <a:lvl5pPr marL="1371600" indent="0" algn="ctr">
              <a:buNone/>
              <a:defRPr sz="1350"/>
            </a:lvl5pPr>
            <a:lvl6pPr marL="1714500" indent="0" algn="ctr">
              <a:buNone/>
              <a:defRPr sz="1350"/>
            </a:lvl6pPr>
            <a:lvl7pPr marL="2057400" indent="0" algn="ctr">
              <a:buNone/>
              <a:defRPr sz="1350"/>
            </a:lvl7pPr>
            <a:lvl8pPr marL="2400300" indent="0" algn="ctr">
              <a:buNone/>
              <a:defRPr sz="1350"/>
            </a:lvl8pPr>
            <a:lvl9pPr marL="2743200" indent="0" algn="ctr">
              <a:buNone/>
              <a:defRPr sz="135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D89DCA0-1BB0-4A78-B9FD-CBA4791AF177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4386755"/>
            <a:ext cx="0" cy="7620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53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CD773-BCC8-4360-9A6F-68AB44F7C26C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81677-725E-4205-BB33-0CD4487A6E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24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9144000" cy="3810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1"/>
            <a:ext cx="9144000" cy="3810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133448"/>
            <a:ext cx="5829300" cy="1219200"/>
          </a:xfrm>
        </p:spPr>
        <p:txBody>
          <a:bodyPr anchor="ctr">
            <a:normAutofit/>
          </a:bodyPr>
          <a:lstStyle>
            <a:lvl1pPr algn="r">
              <a:defRPr sz="3750" b="0" spc="15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133448"/>
            <a:ext cx="2400300" cy="121920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4386755"/>
            <a:ext cx="0" cy="7620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55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87680"/>
            <a:ext cx="7290054" cy="124968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5" y="1905000"/>
            <a:ext cx="3566160" cy="3352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1905000"/>
            <a:ext cx="3566160" cy="3352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68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816363"/>
            <a:ext cx="3566160" cy="68580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725" b="0" cap="none" baseline="0">
                <a:solidFill>
                  <a:schemeClr val="accent1"/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473158"/>
            <a:ext cx="3566160" cy="278464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3166" y="1816363"/>
            <a:ext cx="3566160" cy="68580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1725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3166" y="2473158"/>
            <a:ext cx="3566160" cy="278464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97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54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72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392924"/>
            <a:ext cx="3291840" cy="144780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685800"/>
            <a:ext cx="4258818" cy="432054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1881256"/>
            <a:ext cx="3291840" cy="3135245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450"/>
              </a:spcBef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00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133448"/>
            <a:ext cx="5829300" cy="121920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3810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133448"/>
            <a:ext cx="2400300" cy="121920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4386755"/>
            <a:ext cx="0" cy="7620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72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1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635000"/>
            <a:ext cx="1971675" cy="45085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2" y="635000"/>
            <a:ext cx="5686425" cy="45085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87486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83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BCF96D8-8510-4EF3-B422-332DC57E5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B3007763-0BB5-4DD5-BC47-1C50AB65A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048DF2C-669A-4DCA-8793-1F7410D7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5933E309-0F6F-484F-98FA-46AB4551E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06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450B3A33-03F4-4866-B517-A54DC8904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5750" y="157500"/>
            <a:ext cx="6806700" cy="1104636"/>
          </a:xfrm>
        </p:spPr>
        <p:txBody>
          <a:bodyPr>
            <a:normAutofit/>
          </a:bodyPr>
          <a:lstStyle>
            <a:lvl1pPr>
              <a:defRPr sz="4700"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703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1F919D-1603-4E3D-95FD-FB1F4E055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BC8CEC0-0D0B-453B-8963-A2AED8FB3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3250" y="5296958"/>
            <a:ext cx="5737500" cy="304272"/>
          </a:xfrm>
        </p:spPr>
        <p:txBody>
          <a:bodyPr/>
          <a:lstStyle/>
          <a:p>
            <a:r>
              <a:rPr lang="ru-RU" dirty="0"/>
              <a:t>Шаблоны презентаций с сайта </a:t>
            </a:r>
            <a:r>
              <a:rPr lang="en-US" dirty="0">
                <a:hlinkClick r:id="rId2"/>
              </a:rPr>
              <a:t>presentation-creation.ru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137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" y="2032001"/>
            <a:ext cx="9009063" cy="877094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0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000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0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000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smtClean="0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smtClean="0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458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397000"/>
            <a:ext cx="7772400" cy="121840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458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5207000"/>
            <a:ext cx="1905000" cy="3810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5207000"/>
            <a:ext cx="2895600" cy="3810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5207000"/>
            <a:ext cx="1905000" cy="3810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C3B98BD-CDE0-43B0-94D6-AF4E37D1161A}" type="slidenum">
              <a:rPr lang="ru-RU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0360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5DA2AF-2EE9-4FA7-B16F-D180D6E8039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9628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3AE67-26F0-49BA-8F5D-0267FF82A1A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0232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2688" y="1681428"/>
            <a:ext cx="3810000" cy="3429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5088" y="1681428"/>
            <a:ext cx="3810000" cy="3429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C5308-CC9E-43AD-AA7D-E66EFDE1D74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4074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2F87D-712F-4EEE-AD23-090C2C1C223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173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48D5B-023D-49E6-AFFD-75583EF1E7A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8260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73841-CF91-4510-9820-6D45E86D02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301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C4E088-DFA2-43D7-BBCE-DBF8B06D49E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365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7C18A-DA7A-4F36-8C8E-E2F7E6D456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7089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576A19-C9D4-4487-8757-0A00FE3C85B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9600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178594"/>
            <a:ext cx="1951038" cy="49318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178594"/>
            <a:ext cx="5700712" cy="49318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391E4-1650-40D7-AE86-6982696E0AE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1794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9" y="178595"/>
            <a:ext cx="7793037" cy="121840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182688" y="1681428"/>
            <a:ext cx="7772400" cy="34290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365D8-FDA7-456B-A491-5361A163E4D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3768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9" y="178595"/>
            <a:ext cx="7793037" cy="121840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182688" y="1681428"/>
            <a:ext cx="7772400" cy="34290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9C86D5-53AF-4921-9E72-80AC7BFD6F3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0619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3B98BD-CDE0-43B0-94D6-AF4E37D1161A}" type="slidenum">
              <a:rPr lang="ru-RU" smtClean="0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6157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5DA2AF-2EE9-4FA7-B16F-D180D6E8039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8877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83AE67-26F0-49BA-8F5D-0267FF82A1A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6746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EC5308-CC9E-43AD-AA7D-E66EFDE1D74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3608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2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279262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92F87D-712F-4EEE-AD23-090C2C1C223F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7272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848D5B-023D-49E6-AFFD-75583EF1E7A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2411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373841-CF91-4510-9820-6D45E86D022F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3928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27543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C4E088-DFA2-43D7-BBCE-DBF8B06D49EC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352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77C18A-DA7A-4F36-8C8E-E2F7E6D456CF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2917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576A19-C9D4-4487-8757-0A00FE3C85B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650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2391E4-1650-40D7-AE86-6982696E0AE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738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487680"/>
            <a:ext cx="7290054" cy="1249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8" y="1905000"/>
            <a:ext cx="7290055" cy="335280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9" y="5392253"/>
            <a:ext cx="1615607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D89DCA0-1BB0-4A78-B9FD-CBA4791AF177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5392253"/>
            <a:ext cx="442609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5392253"/>
            <a:ext cx="73025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688603"/>
            <a:ext cx="0" cy="7620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4708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660" r:id="rId12"/>
    <p:sldLayoutId id="2147483662" r:id="rId13"/>
    <p:sldLayoutId id="2147483663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80000"/>
        </a:lnSpc>
        <a:spcBef>
          <a:spcPct val="0"/>
        </a:spcBef>
        <a:buNone/>
        <a:defRPr sz="3750" kern="1200" cap="all" spc="75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19888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3604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44577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58293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68580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795528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912114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02184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915459"/>
            <a:ext cx="438150" cy="39555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1" y="915459"/>
            <a:ext cx="328613" cy="39555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9" y="1267354"/>
            <a:ext cx="422275" cy="39555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267354"/>
            <a:ext cx="368300" cy="39555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206500"/>
            <a:ext cx="560388" cy="351896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825501"/>
            <a:ext cx="31750" cy="87709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4" y="1484313"/>
            <a:ext cx="8226425" cy="2645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ru-RU" sz="2400" smtClean="0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9" y="178595"/>
            <a:ext cx="7793037" cy="1218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681428"/>
            <a:ext cx="77724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356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5203032"/>
            <a:ext cx="1905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356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5203032"/>
            <a:ext cx="2895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356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5203032"/>
            <a:ext cx="1905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F205283-A42C-4EE1-A940-DF9CB74FE314}" type="slidenum">
              <a:rPr lang="ru-RU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249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9DCA0-1BB0-4A78-B9FD-CBA4791AF177}" type="datetimeFigureOut">
              <a:rPr lang="ru-RU" smtClean="0"/>
              <a:pPr/>
              <a:t>18.01.2024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122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zfg8BNdwHx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Relationship Id="rId22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cloud.mail.ru/public/xciF/HamrDyh2t" TargetMode="External"/><Relationship Id="rId3" Type="http://schemas.openxmlformats.org/officeDocument/2006/relationships/hyperlink" Target="https://cloud.mail.ru/public/SbcQ/MtbUYSBMg" TargetMode="External"/><Relationship Id="rId7" Type="http://schemas.openxmlformats.org/officeDocument/2006/relationships/hyperlink" Target="https://cloud.mail.ru/public/4Jv1/mPCAhCe3c" TargetMode="External"/><Relationship Id="rId2" Type="http://schemas.openxmlformats.org/officeDocument/2006/relationships/hyperlink" Target="https://cloud.mail.ru/public/E9oX/WQ5GDhcD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loud.mail.ru/public/kJAU/YnVHg4KPP" TargetMode="External"/><Relationship Id="rId11" Type="http://schemas.openxmlformats.org/officeDocument/2006/relationships/hyperlink" Target="https://cloud.mail.ru/public/tB57/mBtbXgb5z" TargetMode="External"/><Relationship Id="rId5" Type="http://schemas.openxmlformats.org/officeDocument/2006/relationships/hyperlink" Target="https://cloud.mail.ru/public/Ewid/FCphFbzdh" TargetMode="External"/><Relationship Id="rId10" Type="http://schemas.openxmlformats.org/officeDocument/2006/relationships/hyperlink" Target="https://cloud.mail.ru/public/rLpg/5UkYCNete" TargetMode="External"/><Relationship Id="rId4" Type="http://schemas.openxmlformats.org/officeDocument/2006/relationships/hyperlink" Target="https://cloud.mail.ru/public/j7LC/wdnqFRkd5" TargetMode="External"/><Relationship Id="rId9" Type="http://schemas.openxmlformats.org/officeDocument/2006/relationships/hyperlink" Target="https://cloud.mail.ru/public/FACJ/rCTj4bCXG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3">
            <a:extLst>
              <a:ext uri="{FF2B5EF4-FFF2-40B4-BE49-F238E27FC236}">
                <a16:creationId xmlns="" xmlns:a16="http://schemas.microsoft.com/office/drawing/2014/main" id="{49DE0BE0-A2C4-4428-86D8-D9DE377D5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000" y="157500"/>
            <a:ext cx="8280000" cy="2835000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chemeClr val="accent3"/>
                </a:solidFill>
              </a:rPr>
              <a:t>Управленческая команда, учитель, классный руководитель, педагог-психолог: </a:t>
            </a:r>
            <a:r>
              <a:rPr lang="ru-RU" sz="3700" dirty="0">
                <a:solidFill>
                  <a:schemeClr val="accent3"/>
                </a:solidFill>
              </a:rPr>
              <a:t/>
            </a:r>
            <a:br>
              <a:rPr lang="ru-RU" sz="3700" dirty="0">
                <a:solidFill>
                  <a:schemeClr val="accent3"/>
                </a:solidFill>
              </a:rPr>
            </a:br>
            <a:r>
              <a:rPr lang="ru-RU" sz="3700" dirty="0">
                <a:solidFill>
                  <a:schemeClr val="accent3"/>
                </a:solidFill>
              </a:rPr>
              <a:t>как «собрать воспитательные пазлы»?</a:t>
            </a:r>
            <a:br>
              <a:rPr lang="ru-RU" sz="3700" dirty="0">
                <a:solidFill>
                  <a:schemeClr val="accent3"/>
                </a:solidFill>
              </a:rPr>
            </a:br>
            <a:endParaRPr lang="ru-RU" sz="3700" dirty="0">
              <a:solidFill>
                <a:schemeClr val="accent3"/>
              </a:solidFill>
            </a:endParaRPr>
          </a:p>
        </p:txBody>
      </p:sp>
      <p:pic>
        <p:nvPicPr>
          <p:cNvPr id="11" name="Рисунок 10" descr="Вырезка экрана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002" y="3262500"/>
            <a:ext cx="3077389" cy="216661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77000" y="4747500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Методическая суббота руководителя образовательной организации 24.04.2021 г</a:t>
            </a:r>
            <a:r>
              <a:rPr lang="ru-RU" dirty="0" smtClean="0"/>
              <a:t>.</a:t>
            </a:r>
          </a:p>
          <a:p>
            <a:r>
              <a:rPr lang="ru-RU" b="1" dirty="0" smtClean="0">
                <a:solidFill>
                  <a:schemeClr val="accent2"/>
                </a:solidFill>
                <a:hlinkClick r:id="rId3"/>
              </a:rPr>
              <a:t>Ссылка на запись</a:t>
            </a:r>
            <a:endParaRPr lang="ru-RU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кругленный прямоугольник 22"/>
          <p:cNvSpPr/>
          <p:nvPr/>
        </p:nvSpPr>
        <p:spPr>
          <a:xfrm>
            <a:off x="5846125" y="4656187"/>
            <a:ext cx="1170000" cy="820688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67">
              <a:solidFill>
                <a:schemeClr val="tx1"/>
              </a:solidFill>
            </a:endParaRPr>
          </a:p>
        </p:txBody>
      </p:sp>
      <p:graphicFrame>
        <p:nvGraphicFramePr>
          <p:cNvPr id="18" name="Схема 17"/>
          <p:cNvGraphicFramePr/>
          <p:nvPr>
            <p:extLst>
              <p:ext uri="{D42A27DB-BD31-4B8C-83A1-F6EECF244321}">
                <p14:modId xmlns:p14="http://schemas.microsoft.com/office/powerpoint/2010/main" val="2310855527"/>
              </p:ext>
            </p:extLst>
          </p:nvPr>
        </p:nvGraphicFramePr>
        <p:xfrm>
          <a:off x="1142995" y="494395"/>
          <a:ext cx="6994072" cy="1846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ятиугольник 8"/>
          <p:cNvSpPr/>
          <p:nvPr/>
        </p:nvSpPr>
        <p:spPr>
          <a:xfrm>
            <a:off x="10017000" y="-771905"/>
            <a:ext cx="1418772" cy="164406"/>
          </a:xfrm>
          <a:prstGeom prst="homePlate">
            <a:avLst>
              <a:gd name="adj" fmla="val 0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90000"/>
              </a:lnSpc>
            </a:pPr>
            <a:r>
              <a:rPr lang="ru-RU" sz="1333" b="1" spc="-42" dirty="0">
                <a:solidFill>
                  <a:schemeClr val="tx1"/>
                </a:solidFill>
              </a:rPr>
              <a:t>	Личностное развитие школьников через усвоение детьми социально значимых знаний, развитие социально значимых отношений и приобретения ими опыта осуществления социально значимых дел</a:t>
            </a:r>
          </a:p>
        </p:txBody>
      </p:sp>
      <p:sp>
        <p:nvSpPr>
          <p:cNvPr id="3" name="AutoShape 5" descr="https://svgsilh.com/svg/1318353-ff5722.svg"/>
          <p:cNvSpPr>
            <a:spLocks noChangeAspect="1" noChangeArrowheads="1"/>
          </p:cNvSpPr>
          <p:nvPr/>
        </p:nvSpPr>
        <p:spPr bwMode="auto">
          <a:xfrm>
            <a:off x="891646" y="-120386"/>
            <a:ext cx="254000" cy="25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76200" tIns="38100" rIns="76200" bIns="38100" numCol="1" anchor="t" anchorCtr="0" compatLnSpc="1">
            <a:prstTxWarp prst="textNoShape">
              <a:avLst/>
            </a:prstTxWarp>
          </a:bodyPr>
          <a:lstStyle/>
          <a:p>
            <a:endParaRPr lang="ru-RU" sz="1167"/>
          </a:p>
        </p:txBody>
      </p:sp>
      <p:sp>
        <p:nvSpPr>
          <p:cNvPr id="5" name="AutoShape 7" descr="https://svgsilh.com/svg/1318353-ff5722.svg"/>
          <p:cNvSpPr>
            <a:spLocks noChangeAspect="1" noChangeArrowheads="1"/>
          </p:cNvSpPr>
          <p:nvPr/>
        </p:nvSpPr>
        <p:spPr bwMode="auto">
          <a:xfrm>
            <a:off x="1018646" y="6616"/>
            <a:ext cx="254000" cy="25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76200" tIns="38100" rIns="76200" bIns="38100" numCol="1" anchor="t" anchorCtr="0" compatLnSpc="1">
            <a:prstTxWarp prst="textNoShape">
              <a:avLst/>
            </a:prstTxWarp>
          </a:bodyPr>
          <a:lstStyle/>
          <a:p>
            <a:endParaRPr lang="ru-RU" sz="1167"/>
          </a:p>
        </p:txBody>
      </p:sp>
      <p:sp>
        <p:nvSpPr>
          <p:cNvPr id="45" name="Прямоугольник 44"/>
          <p:cNvSpPr/>
          <p:nvPr/>
        </p:nvSpPr>
        <p:spPr>
          <a:xfrm>
            <a:off x="362142" y="171271"/>
            <a:ext cx="36670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spc="-42" dirty="0"/>
              <a:t>ОДНА СТРАНА –  ОДНА ЦЕЛЬ ВОСПИТАНИЯ: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021919" y="1560000"/>
            <a:ext cx="194733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мир, </a:t>
            </a:r>
            <a:endParaRPr lang="en-US" b="1" dirty="0"/>
          </a:p>
          <a:p>
            <a:pPr algn="ctr"/>
            <a:r>
              <a:rPr lang="ru-RU" b="1" dirty="0"/>
              <a:t>здоровье,</a:t>
            </a:r>
            <a:endParaRPr lang="en-US" b="1" dirty="0"/>
          </a:p>
          <a:p>
            <a:pPr algn="ctr"/>
            <a:r>
              <a:rPr lang="ru-RU" b="1" dirty="0"/>
              <a:t>любовь к природе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261438" y="1560000"/>
            <a:ext cx="20864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/>
              <a:t>дружба, </a:t>
            </a:r>
          </a:p>
          <a:p>
            <a:pPr lvl="0" algn="ctr"/>
            <a:r>
              <a:rPr lang="ru-RU" b="1" dirty="0"/>
              <a:t>личность,</a:t>
            </a:r>
          </a:p>
          <a:p>
            <a:pPr lvl="0" algn="ctr"/>
            <a:r>
              <a:rPr lang="ru-RU" b="1" dirty="0"/>
              <a:t>стремление к знаниям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19189" y="2342444"/>
            <a:ext cx="7117083" cy="3457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83" b="1" dirty="0">
                <a:solidFill>
                  <a:schemeClr val="tx1"/>
                </a:solidFill>
                <a:latin typeface="Arial Black" panose="020B0A04020102020204" pitchFamily="34" charset="0"/>
              </a:rPr>
              <a:t>МОДУЛИ ПРОГРАММЫ ВОСПИТАНИЯ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400810468"/>
              </p:ext>
            </p:extLst>
          </p:nvPr>
        </p:nvGraphicFramePr>
        <p:xfrm>
          <a:off x="1119187" y="2727855"/>
          <a:ext cx="2340000" cy="1915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1117928942"/>
              </p:ext>
            </p:extLst>
          </p:nvPr>
        </p:nvGraphicFramePr>
        <p:xfrm>
          <a:off x="3484562" y="2735794"/>
          <a:ext cx="2340000" cy="1915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val="1373703998"/>
              </p:ext>
            </p:extLst>
          </p:nvPr>
        </p:nvGraphicFramePr>
        <p:xfrm>
          <a:off x="5865812" y="2735794"/>
          <a:ext cx="2389188" cy="1915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5"/>
          <a:stretch/>
        </p:blipFill>
        <p:spPr>
          <a:xfrm>
            <a:off x="7048501" y="3430135"/>
            <a:ext cx="1166813" cy="2022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Скругленный прямоугольник 5"/>
          <p:cNvSpPr/>
          <p:nvPr/>
        </p:nvSpPr>
        <p:spPr>
          <a:xfrm>
            <a:off x="1119189" y="4680000"/>
            <a:ext cx="1112813" cy="81275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67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662000" y="4680000"/>
            <a:ext cx="1170000" cy="781000"/>
          </a:xfrm>
          <a:prstGeom prst="roundRect">
            <a:avLst/>
          </a:prstGeom>
          <a:solidFill>
            <a:srgbClr val="5FEDC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67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460749" y="4680000"/>
            <a:ext cx="1170000" cy="812750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67">
              <a:solidFill>
                <a:schemeClr val="tx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262187" y="4680001"/>
            <a:ext cx="1170000" cy="796875"/>
          </a:xfrm>
          <a:prstGeom prst="roundRect">
            <a:avLst/>
          </a:prstGeom>
          <a:solidFill>
            <a:srgbClr val="EBF58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67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2648" y="4884819"/>
            <a:ext cx="5513165" cy="34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67" b="1" spc="250" dirty="0"/>
              <a:t>ДОПОЛНИТЕЛЬНЫЕ МОДУЛИ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9847" y="154836"/>
            <a:ext cx="29672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Личностное развитие обучающихся</a:t>
            </a:r>
          </a:p>
        </p:txBody>
      </p:sp>
    </p:spTree>
    <p:extLst>
      <p:ext uri="{BB962C8B-B14F-4D97-AF65-F5344CB8AC3E}">
        <p14:creationId xmlns:p14="http://schemas.microsoft.com/office/powerpoint/2010/main" val="111755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2000" y="292500"/>
            <a:ext cx="7785000" cy="4288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2000" cap="all" spc="75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В  Стратегии развития воспитания определены следующие направления воспитания, определяющие мотивационно-смысловую сферу личности: </a:t>
            </a:r>
          </a:p>
          <a:p>
            <a:pPr marL="68580" indent="-68580" defTabSz="685800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dirty="0"/>
              <a:t>формирование у детей позитивных жизненных ориентиров и </a:t>
            </a:r>
            <a:r>
              <a:rPr lang="ru-RU" sz="2000" dirty="0" smtClean="0"/>
              <a:t>планов</a:t>
            </a:r>
            <a:endParaRPr lang="ru-RU" sz="2000" dirty="0"/>
          </a:p>
          <a:p>
            <a:pPr marL="68580" indent="-68580" defTabSz="685800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dirty="0"/>
              <a:t>развитие сопереживания, эмпатии и формирования позитивного отношения к </a:t>
            </a:r>
            <a:r>
              <a:rPr lang="ru-RU" sz="2000" dirty="0" smtClean="0"/>
              <a:t>людям</a:t>
            </a:r>
            <a:endParaRPr lang="ru-RU" sz="2000" dirty="0"/>
          </a:p>
          <a:p>
            <a:pPr marL="68580" indent="-68580" defTabSz="685800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dirty="0"/>
              <a:t>формирование стабильной системы нравственных и смысловых установок </a:t>
            </a:r>
            <a:r>
              <a:rPr lang="ru-RU" sz="2000" dirty="0" smtClean="0"/>
              <a:t>личности</a:t>
            </a:r>
            <a:endParaRPr lang="ru-RU" sz="2000" dirty="0"/>
          </a:p>
          <a:p>
            <a:pPr marL="68580" indent="-68580" defTabSz="685800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dirty="0"/>
              <a:t>формирование эффективных моделей поведения в  различных трудных жизненных ситуациях, в том числе проблемных,  стрессовых и </a:t>
            </a:r>
            <a:r>
              <a:rPr lang="ru-RU" sz="2000" dirty="0" smtClean="0"/>
              <a:t>конфликтных</a:t>
            </a:r>
            <a:r>
              <a:rPr lang="ru-RU" dirty="0">
                <a:solidFill>
                  <a:srgbClr val="FF000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 </a:t>
            </a:r>
            <a:endParaRPr lang="ru-RU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7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Личностные образования, на что направлена работа с подростками</a:t>
            </a:r>
            <a:b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sz="24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xfrm>
            <a:off x="1197000" y="1192501"/>
            <a:ext cx="7758088" cy="4522501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навыки общения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способность отстаивать свою точку зрения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развитие критичности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личный механизм принятия решений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способность управлять собой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навыки саморегуляции в стрессовых и экстремальных ситуациях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развитие уверенности в себе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развитие чувства юмора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возможность отличаться от других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решение проблемы взаимоотношений с противоположным полом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решение проблемы смысла жизни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решение проблемы принятия собственного тела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решение проблемы плохого настроения и скуки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/>
              <a:t>обучение навыкам эффективной организации своего свободного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108945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7467600" cy="46839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Пирамида познания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6582612"/>
              </p:ext>
            </p:extLst>
          </p:nvPr>
        </p:nvGraphicFramePr>
        <p:xfrm>
          <a:off x="457200" y="697261"/>
          <a:ext cx="7931224" cy="4740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8368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00" y="112501"/>
            <a:ext cx="6030000" cy="720001"/>
          </a:xfrm>
        </p:spPr>
        <p:txBody>
          <a:bodyPr>
            <a:normAutofit/>
          </a:bodyPr>
          <a:lstStyle/>
          <a:p>
            <a:pPr algn="ctr"/>
            <a:r>
              <a:rPr lang="ru-RU" sz="2800" kern="100" dirty="0">
                <a:solidFill>
                  <a:schemeClr val="tx1"/>
                </a:solidFill>
                <a:ea typeface="Times New Roman"/>
              </a:rPr>
              <a:t>Формы </a:t>
            </a:r>
            <a:r>
              <a:rPr lang="ru-RU" sz="2800" kern="100" dirty="0" smtClean="0">
                <a:solidFill>
                  <a:schemeClr val="tx1"/>
                </a:solidFill>
                <a:ea typeface="Times New Roman"/>
              </a:rPr>
              <a:t>работы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000" y="697500"/>
            <a:ext cx="8505000" cy="4815000"/>
          </a:xfrm>
        </p:spPr>
        <p:txBody>
          <a:bodyPr>
            <a:noAutofit/>
          </a:bodyPr>
          <a:lstStyle/>
          <a:p>
            <a:pPr lvl="0" algn="just">
              <a:buClr>
                <a:srgbClr val="1CADE4"/>
              </a:buClr>
            </a:pPr>
            <a:r>
              <a:rPr lang="ru-RU" sz="2000" dirty="0" smtClean="0">
                <a:solidFill>
                  <a:srgbClr val="000000"/>
                </a:solidFill>
              </a:rPr>
              <a:t>- </a:t>
            </a:r>
            <a:r>
              <a:rPr lang="ru-RU" sz="2000" b="1" dirty="0">
                <a:solidFill>
                  <a:srgbClr val="000000"/>
                </a:solidFill>
              </a:rPr>
              <a:t>по времени проведения </a:t>
            </a:r>
            <a:r>
              <a:rPr lang="ru-RU" sz="2000" dirty="0">
                <a:solidFill>
                  <a:srgbClr val="000000"/>
                </a:solidFill>
              </a:rPr>
              <a:t>- кратковременные (от нескольких минут до нескольких часов), продолжительные (от нескольких дней до нескольких недель), традиционные (регулярно повторяющиеся)</a:t>
            </a:r>
          </a:p>
          <a:p>
            <a:pPr lvl="0" algn="just">
              <a:buClr>
                <a:srgbClr val="1CADE4"/>
              </a:buClr>
            </a:pPr>
            <a:r>
              <a:rPr lang="ru-RU" sz="2000" dirty="0">
                <a:solidFill>
                  <a:srgbClr val="000000"/>
                </a:solidFill>
              </a:rPr>
              <a:t>— </a:t>
            </a:r>
            <a:r>
              <a:rPr lang="ru-RU" sz="2000" b="1" dirty="0">
                <a:solidFill>
                  <a:srgbClr val="000000"/>
                </a:solidFill>
              </a:rPr>
              <a:t>по времени подготовки </a:t>
            </a:r>
            <a:r>
              <a:rPr lang="ru-RU" sz="2000" dirty="0">
                <a:solidFill>
                  <a:srgbClr val="000000"/>
                </a:solidFill>
              </a:rPr>
              <a:t>- формы работы, проводимые с </a:t>
            </a:r>
            <a:r>
              <a:rPr lang="ru-RU" sz="2000" dirty="0" smtClean="0">
                <a:solidFill>
                  <a:srgbClr val="000000"/>
                </a:solidFill>
              </a:rPr>
              <a:t>обучающимися </a:t>
            </a:r>
            <a:r>
              <a:rPr lang="ru-RU" sz="2000" dirty="0">
                <a:solidFill>
                  <a:srgbClr val="000000"/>
                </a:solidFill>
              </a:rPr>
              <a:t>без включения их в предварительную подготовку, и формы, предусматривающие предварительную работу, подготовку </a:t>
            </a:r>
            <a:r>
              <a:rPr lang="ru-RU" sz="2000" dirty="0" smtClean="0">
                <a:solidFill>
                  <a:srgbClr val="000000"/>
                </a:solidFill>
              </a:rPr>
              <a:t>обучающихся</a:t>
            </a:r>
            <a:endParaRPr lang="ru-RU" sz="2000" dirty="0">
              <a:solidFill>
                <a:srgbClr val="000000"/>
              </a:solidFill>
            </a:endParaRPr>
          </a:p>
          <a:p>
            <a:pPr lvl="0" algn="just">
              <a:buClr>
                <a:srgbClr val="1CADE4"/>
              </a:buClr>
            </a:pPr>
            <a:r>
              <a:rPr lang="ru-RU" sz="2000" dirty="0">
                <a:solidFill>
                  <a:srgbClr val="000000"/>
                </a:solidFill>
              </a:rPr>
              <a:t>- </a:t>
            </a:r>
            <a:r>
              <a:rPr lang="ru-RU" sz="2000" b="1" dirty="0">
                <a:solidFill>
                  <a:srgbClr val="000000"/>
                </a:solidFill>
              </a:rPr>
              <a:t>по субъекту организации </a:t>
            </a:r>
            <a:r>
              <a:rPr lang="ru-RU" sz="2000" dirty="0">
                <a:solidFill>
                  <a:srgbClr val="000000"/>
                </a:solidFill>
              </a:rPr>
              <a:t>- организаторами детей выступают педагоги, родители и другие взрослые; деятельность детей организуется на основе сотрудничества; инициатива и ее реализация принадлежит детям</a:t>
            </a:r>
          </a:p>
          <a:p>
            <a:pPr lvl="0" algn="just">
              <a:buClr>
                <a:srgbClr val="1CADE4"/>
              </a:buClr>
            </a:pPr>
            <a:r>
              <a:rPr lang="ru-RU" sz="2000" dirty="0">
                <a:solidFill>
                  <a:srgbClr val="000000"/>
                </a:solidFill>
              </a:rPr>
              <a:t>— </a:t>
            </a:r>
            <a:r>
              <a:rPr lang="ru-RU" sz="2000" b="1" dirty="0">
                <a:solidFill>
                  <a:srgbClr val="000000"/>
                </a:solidFill>
              </a:rPr>
              <a:t>по результату </a:t>
            </a:r>
            <a:r>
              <a:rPr lang="ru-RU" sz="2000" dirty="0">
                <a:solidFill>
                  <a:srgbClr val="000000"/>
                </a:solidFill>
              </a:rPr>
              <a:t>- формы, результатом которых могут быть информационный обмен, выработка общего решения (мнения), общественно значимый продукт</a:t>
            </a:r>
          </a:p>
          <a:p>
            <a:pPr lvl="0">
              <a:buClr>
                <a:srgbClr val="1CADE4"/>
              </a:buClr>
            </a:pPr>
            <a:r>
              <a:rPr lang="ru-RU" sz="2000" dirty="0">
                <a:solidFill>
                  <a:srgbClr val="000000"/>
                </a:solidFill>
              </a:rPr>
              <a:t>- </a:t>
            </a:r>
            <a:r>
              <a:rPr lang="ru-RU" sz="2000" b="1" dirty="0">
                <a:solidFill>
                  <a:srgbClr val="000000"/>
                </a:solidFill>
              </a:rPr>
              <a:t>по числу участников </a:t>
            </a:r>
            <a:r>
              <a:rPr lang="ru-RU" sz="2000" dirty="0">
                <a:solidFill>
                  <a:srgbClr val="000000"/>
                </a:solidFill>
              </a:rPr>
              <a:t>- индивидуальные (педагог - воспитанник), групповые </a:t>
            </a:r>
            <a:r>
              <a:rPr lang="ru-RU" sz="2000" dirty="0" smtClean="0">
                <a:solidFill>
                  <a:srgbClr val="000000"/>
                </a:solidFill>
              </a:rPr>
              <a:t>(педагог </a:t>
            </a:r>
            <a:r>
              <a:rPr lang="ru-RU" sz="2000" dirty="0">
                <a:solidFill>
                  <a:srgbClr val="000000"/>
                </a:solidFill>
              </a:rPr>
              <a:t>- группа детей), массовые (педагог - несколько групп, классов)</a:t>
            </a:r>
            <a:r>
              <a:rPr lang="ru-RU" sz="2000" dirty="0">
                <a:solidFill>
                  <a:prstClr val="black"/>
                </a:solidFill>
              </a:rPr>
              <a:t/>
            </a:r>
            <a:br>
              <a:rPr lang="ru-RU" sz="2000" dirty="0">
                <a:solidFill>
                  <a:prstClr val="black"/>
                </a:solidFill>
              </a:rPr>
            </a:br>
            <a:endParaRPr lang="ru-RU" sz="2000" dirty="0">
              <a:solidFill>
                <a:prstClr val="black"/>
              </a:solidFill>
            </a:endParaRPr>
          </a:p>
          <a:p>
            <a:pPr marL="0" indent="0" algn="just" latinLnBrk="1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01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000" y="332862"/>
            <a:ext cx="7605000" cy="634638"/>
          </a:xfrm>
        </p:spPr>
        <p:txBody>
          <a:bodyPr>
            <a:noAutofit/>
          </a:bodyPr>
          <a:lstStyle/>
          <a:p>
            <a:r>
              <a:rPr lang="ru-RU" sz="1600" dirty="0" smtClean="0"/>
              <a:t>ПРОФИЛЬ КЛАССА или Сводная </a:t>
            </a:r>
            <a:r>
              <a:rPr lang="ru-RU" sz="1600" dirty="0"/>
              <a:t>карта </a:t>
            </a:r>
            <a:r>
              <a:rPr lang="ru-RU" sz="1600" dirty="0" smtClean="0"/>
              <a:t>результатов</a:t>
            </a:r>
            <a:endParaRPr lang="ru-RU" sz="1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2092357"/>
              </p:ext>
            </p:extLst>
          </p:nvPr>
        </p:nvGraphicFramePr>
        <p:xfrm>
          <a:off x="522002" y="1237500"/>
          <a:ext cx="8256557" cy="4188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80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914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897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8975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8975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8975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8975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8975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58975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58975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589754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589754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589754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589754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</a:tblGrid>
              <a:tr h="251899"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ФИО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Факторы риска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Факторы защиты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10739379"/>
                  </a:ext>
                </a:extLst>
              </a:tr>
              <a:tr h="999208">
                <a:tc v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hlinkClick r:id="rId2"/>
                        </a:rPr>
                        <a:t>Потребность в одобрении </a:t>
                      </a:r>
                      <a:endParaRPr lang="ru-RU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hlinkClick r:id="rId3"/>
                        </a:rPr>
                        <a:t>Подвержен-</a:t>
                      </a:r>
                      <a:r>
                        <a:rPr lang="ru-RU" sz="1100" b="1" dirty="0" err="1">
                          <a:solidFill>
                            <a:schemeClr val="bg1"/>
                          </a:solidFill>
                          <a:hlinkClick r:id="rId3"/>
                        </a:rPr>
                        <a:t>ность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hlinkClick r:id="rId3"/>
                        </a:rPr>
                        <a:t> влиянию группы </a:t>
                      </a:r>
                      <a:endParaRPr lang="ru-RU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Принятие асоциальных установок социума 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/>
                        </a:rPr>
                        <a:t>Наркопотреб-ление в социальном окружении 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/>
                        </a:rPr>
                        <a:t>Склонность к риску (опасности)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/>
                        </a:rPr>
                        <a:t>Импульсив-ность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/>
                        </a:rPr>
                        <a:t>Тревожность 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/>
                        </a:rPr>
                        <a:t>Фрустрация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9"/>
                        </a:rPr>
                        <a:t>Принятие родителями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/>
                        </a:rPr>
                        <a:t>Принятие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/>
                        </a:rPr>
                        <a:t>одноклассни-ками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/>
                        </a:rPr>
                        <a:t> 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1"/>
                        </a:rPr>
                        <a:t>Социальная активность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/>
                        </a:rPr>
                        <a:t>Самоконтроль поведения 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1"/>
                        </a:rPr>
                        <a:t>Самоэффек-тивность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5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6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7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8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9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63023"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ИТОГО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5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746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264285"/>
              </p:ext>
            </p:extLst>
          </p:nvPr>
        </p:nvGraphicFramePr>
        <p:xfrm>
          <a:off x="161999" y="208890"/>
          <a:ext cx="8863656" cy="4795319"/>
        </p:xfrm>
        <a:graphic>
          <a:graphicData uri="http://schemas.openxmlformats.org/drawingml/2006/table">
            <a:tbl>
              <a:tblPr/>
              <a:tblGrid>
                <a:gridCol w="6497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675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9241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9620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50634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8506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6630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0396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n-lt"/>
                          <a:ea typeface="Calibri"/>
                          <a:cs typeface="Times New Roman"/>
                        </a:rPr>
                        <a:t>Результаты диагностики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+mn-lt"/>
                          <a:ea typeface="Calibri"/>
                          <a:cs typeface="Times New Roman"/>
                        </a:rPr>
                        <a:t>СПТ</a:t>
                      </a:r>
                      <a:endParaRPr lang="ru-RU" sz="1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+mn-lt"/>
                          <a:ea typeface="Calibri"/>
                          <a:cs typeface="Times New Roman"/>
                        </a:rPr>
                        <a:t>Актуальные </a:t>
                      </a:r>
                      <a:r>
                        <a:rPr lang="ru-RU" sz="1000" b="1" baseline="0" dirty="0" smtClean="0">
                          <a:latin typeface="+mn-lt"/>
                          <a:ea typeface="Calibri"/>
                          <a:cs typeface="Times New Roman"/>
                        </a:rPr>
                        <a:t> факторы риска и факторы защиты</a:t>
                      </a:r>
                      <a:endParaRPr lang="ru-RU" sz="1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n-lt"/>
                          <a:ea typeface="Calibri"/>
                          <a:cs typeface="Times New Roman"/>
                        </a:rPr>
                        <a:t>Система </a:t>
                      </a:r>
                      <a:r>
                        <a:rPr lang="ru-RU" sz="1000" b="1" dirty="0" smtClean="0">
                          <a:latin typeface="+mn-lt"/>
                          <a:ea typeface="Calibri"/>
                          <a:cs typeface="Times New Roman"/>
                        </a:rPr>
                        <a:t>доп. </a:t>
                      </a:r>
                      <a:r>
                        <a:rPr lang="ru-RU" sz="1000" b="1" dirty="0">
                          <a:latin typeface="+mn-lt"/>
                          <a:ea typeface="Calibri"/>
                          <a:cs typeface="Times New Roman"/>
                        </a:rPr>
                        <a:t>образования </a:t>
                      </a:r>
                      <a:r>
                        <a:rPr lang="ru-RU" sz="1000" b="1" dirty="0" smtClean="0">
                          <a:latin typeface="+mn-lt"/>
                          <a:ea typeface="Calibri"/>
                          <a:cs typeface="Times New Roman"/>
                        </a:rPr>
                        <a:t>школы, села</a:t>
                      </a:r>
                      <a:endParaRPr lang="ru-RU" sz="1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+mn-lt"/>
                        </a:rPr>
                        <a:t>Работа с обучающимся</a:t>
                      </a:r>
                    </a:p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+mn-lt"/>
                        </a:rPr>
                        <a:t>Работа с родителями</a:t>
                      </a:r>
                      <a:endParaRPr lang="ru-RU" sz="1000" b="1" dirty="0">
                        <a:latin typeface="+mn-lt"/>
                      </a:endParaRPr>
                    </a:p>
                  </a:txBody>
                  <a:tcPr marL="41174" marR="41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+mn-lt"/>
                          <a:ea typeface="Calibri"/>
                          <a:cs typeface="Times New Roman"/>
                        </a:rPr>
                        <a:t>Работа с классом</a:t>
                      </a:r>
                      <a:endParaRPr lang="ru-RU" sz="1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20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+mn-lt"/>
                          <a:ea typeface="Calibri"/>
                          <a:cs typeface="Times New Roman"/>
                        </a:rPr>
                        <a:t>Ученик 1 </a:t>
                      </a: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+mn-lt"/>
                          <a:ea typeface="Calibri"/>
                          <a:cs typeface="Times New Roman"/>
                        </a:rPr>
                        <a:t>1 </a:t>
                      </a:r>
                      <a:r>
                        <a:rPr lang="ru-RU" sz="1000" dirty="0" err="1" smtClean="0">
                          <a:latin typeface="+mn-lt"/>
                          <a:ea typeface="Calibri"/>
                          <a:cs typeface="Times New Roman"/>
                        </a:rPr>
                        <a:t>гр</a:t>
                      </a:r>
                      <a:r>
                        <a:rPr lang="ru-RU" sz="1000" dirty="0" smtClean="0">
                          <a:latin typeface="+mn-lt"/>
                          <a:ea typeface="Calibri"/>
                          <a:cs typeface="Times New Roman"/>
                        </a:rPr>
                        <a:t> риска</a:t>
                      </a:r>
                      <a:endParaRPr lang="ru-RU" sz="1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+mn-lt"/>
                          <a:ea typeface="Calibri"/>
                          <a:cs typeface="Times New Roman"/>
                        </a:rPr>
                        <a:t>Принятие асоциальных установок</a:t>
                      </a:r>
                      <a:endParaRPr lang="ru-RU" sz="1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Calibri"/>
                          <a:cs typeface="Times New Roman"/>
                        </a:rPr>
                        <a:t>баскетбол</a:t>
                      </a: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+mn-lt"/>
                      </a:endParaRP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168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+mn-lt"/>
                          <a:ea typeface="Calibri"/>
                          <a:cs typeface="Times New Roman"/>
                        </a:rPr>
                        <a:t>Ученик 2 </a:t>
                      </a: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+mn-lt"/>
                          <a:ea typeface="Calibri"/>
                          <a:cs typeface="Times New Roman"/>
                        </a:rPr>
                        <a:t>4 </a:t>
                      </a:r>
                      <a:r>
                        <a:rPr lang="ru-RU" sz="1000" dirty="0" err="1" smtClean="0">
                          <a:latin typeface="+mn-lt"/>
                          <a:ea typeface="Calibri"/>
                          <a:cs typeface="Times New Roman"/>
                        </a:rPr>
                        <a:t>гр</a:t>
                      </a:r>
                      <a:r>
                        <a:rPr lang="ru-RU" sz="1000" dirty="0" smtClean="0">
                          <a:latin typeface="+mn-lt"/>
                          <a:ea typeface="Calibri"/>
                          <a:cs typeface="Times New Roman"/>
                        </a:rPr>
                        <a:t> риска  </a:t>
                      </a:r>
                      <a:endParaRPr lang="ru-RU" sz="1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+mn-lt"/>
                          <a:ea typeface="Calibri"/>
                          <a:cs typeface="Times New Roman"/>
                        </a:rPr>
                        <a:t>Склонность</a:t>
                      </a:r>
                      <a:r>
                        <a:rPr lang="ru-RU" sz="1000" baseline="0" dirty="0" smtClean="0">
                          <a:latin typeface="+mn-lt"/>
                          <a:ea typeface="Calibri"/>
                          <a:cs typeface="Times New Roman"/>
                        </a:rPr>
                        <a:t> к риску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latin typeface="+mn-lt"/>
                          <a:ea typeface="Calibri"/>
                          <a:cs typeface="Times New Roman"/>
                        </a:rPr>
                        <a:t>Тревожность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latin typeface="+mn-lt"/>
                          <a:ea typeface="Calibri"/>
                          <a:cs typeface="Times New Roman"/>
                        </a:rPr>
                        <a:t>Подверженность влиянию группы</a:t>
                      </a:r>
                      <a:endParaRPr lang="ru-RU" sz="10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Calibri"/>
                          <a:cs typeface="Times New Roman"/>
                        </a:rPr>
                        <a:t>Театр,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Calibri"/>
                          <a:cs typeface="Times New Roman"/>
                        </a:rPr>
                        <a:t>школьная служба примирения </a:t>
                      </a: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Инд. беседы, наставничество, наблюдение, групповые поручения,  </a:t>
                      </a:r>
                      <a:r>
                        <a:rPr kumimoji="0" lang="ru-RU" sz="1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пед.ситуациии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  на </a:t>
                      </a:r>
                      <a:r>
                        <a:rPr kumimoji="0" lang="ru-RU" sz="1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саморефлексию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, моделирование ситуаций успеха, делегирование полномочий, медиативные технологии, включение в активную деятельность класса и дополнительное образование (проекты, акции, соревнования)</a:t>
                      </a: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Инд. беседы,  включение в программы родительского всеобуча, ведение тетради сопровождения</a:t>
                      </a:r>
                      <a:r>
                        <a:rPr lang="ru-RU" sz="1000" baseline="0" dirty="0" smtClean="0">
                          <a:latin typeface="+mn-lt"/>
                        </a:rPr>
                        <a:t> семьи, взаимосвязь с администрацией ОО (ППК) и соц. службами района</a:t>
                      </a:r>
                      <a:endParaRPr lang="ru-RU" sz="1000" dirty="0">
                        <a:latin typeface="+mn-lt"/>
                      </a:endParaRP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+mn-lt"/>
                          <a:ea typeface="Calibri"/>
                          <a:cs typeface="Times New Roman"/>
                        </a:rPr>
                        <a:t>Игры, диспуты, </a:t>
                      </a:r>
                      <a:r>
                        <a:rPr lang="ru-RU" sz="1000" dirty="0" err="1" smtClean="0">
                          <a:latin typeface="+mn-lt"/>
                          <a:ea typeface="Calibri"/>
                          <a:cs typeface="Times New Roman"/>
                        </a:rPr>
                        <a:t>квесты</a:t>
                      </a:r>
                      <a:r>
                        <a:rPr lang="ru-RU" sz="1000" dirty="0" smtClean="0">
                          <a:latin typeface="+mn-lt"/>
                          <a:ea typeface="Calibri"/>
                          <a:cs typeface="Times New Roman"/>
                        </a:rPr>
                        <a:t>, беседы, круги сообщества,</a:t>
                      </a:r>
                      <a:r>
                        <a:rPr lang="ru-RU" sz="1000" baseline="0" dirty="0" smtClean="0">
                          <a:latin typeface="+mn-lt"/>
                          <a:ea typeface="Calibri"/>
                          <a:cs typeface="Times New Roman"/>
                        </a:rPr>
                        <a:t>  походы, экскурсии,  итоги недели и четверти, правила класса и санкции за нарушение, мини-проекты (Интервью друга, Моё хобби, Наша классная команда, Реальность или виртуальность)</a:t>
                      </a:r>
                      <a:endParaRPr lang="ru-RU" sz="1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082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+mn-lt"/>
                          <a:ea typeface="Calibri"/>
                          <a:cs typeface="Times New Roman"/>
                        </a:rPr>
                        <a:t>Ученик 3</a:t>
                      </a: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latin typeface="+mn-lt"/>
                          <a:ea typeface="Calibri"/>
                          <a:cs typeface="Times New Roman"/>
                        </a:rPr>
                        <a:t>1 гр риска</a:t>
                      </a:r>
                      <a:endParaRPr lang="ru-RU" sz="1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Театральная студия «Зерцало»</a:t>
                      </a: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+mn-lt"/>
                      </a:endParaRP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+mn-lt"/>
                          <a:ea typeface="Calibri"/>
                          <a:cs typeface="Times New Roman"/>
                        </a:rPr>
                        <a:t>Ученик 4</a:t>
                      </a: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+mn-lt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ru-RU" sz="1000" dirty="0" err="1" smtClean="0">
                          <a:latin typeface="+mn-lt"/>
                          <a:ea typeface="Calibri"/>
                          <a:cs typeface="Times New Roman"/>
                        </a:rPr>
                        <a:t>гр</a:t>
                      </a:r>
                      <a:r>
                        <a:rPr lang="ru-RU" sz="1000" dirty="0" smtClean="0">
                          <a:latin typeface="+mn-lt"/>
                          <a:ea typeface="Calibri"/>
                          <a:cs typeface="Times New Roman"/>
                        </a:rPr>
                        <a:t> риска</a:t>
                      </a:r>
                      <a:endParaRPr lang="ru-RU" sz="1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latin typeface="+mn-lt"/>
                          <a:ea typeface="Calibri"/>
                          <a:cs typeface="Times New Roman"/>
                        </a:rPr>
                        <a:t>Блогер</a:t>
                      </a:r>
                      <a:endParaRPr lang="ru-RU" sz="1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+mn-lt"/>
                      </a:endParaRP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1174" marR="411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48964B38-F824-B54B-A253-F654CB84F537}"/>
              </a:ext>
            </a:extLst>
          </p:cNvPr>
          <p:cNvSpPr txBox="1">
            <a:spLocks/>
          </p:cNvSpPr>
          <p:nvPr/>
        </p:nvSpPr>
        <p:spPr>
          <a:xfrm>
            <a:off x="6012002" y="208890"/>
            <a:ext cx="3013655" cy="3150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750" kern="1200" cap="all" spc="75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66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52000" y="292500"/>
            <a:ext cx="7992000" cy="3594229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Поручения и задания в парах, группах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Истории, летопись класса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Групповые записи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Рекламные листы, буклеты, плакаты, эмблемы о ЗОЖ и ЗЖС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Акции класса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Лотерея с призами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Ящик «Особое мнение», «Источник коллективной мудрости»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Миротворцы класса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Заметки в чате класса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Конкурсы историй, сказок,  частушек, стихов, видеоклипов, презентаций, фотоколлажей</a:t>
            </a:r>
          </a:p>
          <a:p>
            <a:pPr eaLnBrk="1" hangingPunct="1">
              <a:lnSpc>
                <a:spcPct val="80000"/>
              </a:lnSpc>
            </a:pPr>
            <a:endParaRPr lang="ru-RU" sz="2400" dirty="0" smtClean="0"/>
          </a:p>
          <a:p>
            <a:pPr eaLnBrk="1" hangingPunct="1">
              <a:lnSpc>
                <a:spcPct val="80000"/>
              </a:lnSpc>
            </a:pPr>
            <a:endParaRPr lang="ru-RU" sz="2400" dirty="0" smtClean="0"/>
          </a:p>
          <a:p>
            <a:pPr eaLnBrk="1" hangingPunct="1">
              <a:lnSpc>
                <a:spcPct val="80000"/>
              </a:lnSpc>
            </a:pP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1869432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424" y="247500"/>
            <a:ext cx="8566577" cy="557213"/>
          </a:xfrm>
        </p:spPr>
        <p:txBody>
          <a:bodyPr>
            <a:noAutofit/>
          </a:bodyPr>
          <a:lstStyle/>
          <a:p>
            <a:pPr algn="ctr"/>
            <a:r>
              <a:rPr lang="ru-RU" sz="1800" dirty="0"/>
              <a:t>Примерный </a:t>
            </a:r>
            <a:r>
              <a:rPr lang="ru-RU" sz="1800"/>
              <a:t>план совместной </a:t>
            </a:r>
            <a:r>
              <a:rPr lang="ru-RU" sz="1800" dirty="0"/>
              <a:t>работы классного руководителя и педагога-психолога по результатам СПТ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2639464"/>
              </p:ext>
            </p:extLst>
          </p:nvPr>
        </p:nvGraphicFramePr>
        <p:xfrm>
          <a:off x="242469" y="804713"/>
          <a:ext cx="8748972" cy="4948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02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187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1350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1237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Организационная работа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по профилактике</a:t>
                      </a: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риска возможного вовлечения в зависимое поведение, связанные с дефицитом ресурсов психологической устойчивости личности (индивидуально с 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обучающимися  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группы риска, ответственные: классные руководители, педагог – психолог).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855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с классами 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Диспут «Моё успешное будущее» 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ответственные: 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классные 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руководители).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Психологический практикум 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«Агрессия 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2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аутоагрессия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подростков» (ответственные: классные руководители, педагог – психолог).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2997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с родителями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Беседы</a:t>
                      </a:r>
                      <a:r>
                        <a:rPr lang="ru-RU" sz="12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 родителями 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вопросам  взаимоотношений с детьми (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ответственный: классный 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Психологическое 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консультирование родителей «Формирование у ребенка личностных качеств, необходимых для конструктивного, успешного и ответственного поведения в обществе» (ответственный: педагог-психолог).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5379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Беседы с обучающимися </a:t>
                      </a:r>
                      <a:r>
                        <a:rPr lang="ru-RU" sz="12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группы риска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«Повышение уровня жизненного оптимизма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Позитивное  формулирование своего будущего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«Развитие стрессоустойчивости и навыков совладания со стрессом: принятия решений, обращения за социальной поддержкой, избегания опасных ситуаций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 startAt="4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«Развитие навыков саморегуляции и самоорганизации личности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 startAt="4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«Содействие осознания обучающимися ценности экологически целесообразного, здорового и безопасного образа жизни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 startAt="4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«Систематические занятия физической культурой и спортом, готовности к выбору индивидуальных режимов двигательной активности на основе осознания собственных возможностей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983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10889AF-8AB0-4F40-938A-A1E8D0A9B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251" y="472500"/>
            <a:ext cx="8505945" cy="557213"/>
          </a:xfrm>
        </p:spPr>
        <p:txBody>
          <a:bodyPr>
            <a:noAutofit/>
          </a:bodyPr>
          <a:lstStyle/>
          <a:p>
            <a:r>
              <a:rPr lang="ru-RU" sz="1800" b="1" dirty="0"/>
              <a:t>Какую работу проводить </a:t>
            </a:r>
            <a:br>
              <a:rPr lang="ru-RU" sz="1800" b="1" dirty="0"/>
            </a:br>
            <a:r>
              <a:rPr lang="ru-RU" sz="1800" b="1" dirty="0"/>
              <a:t>для снижения подверженности влиянию группы?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CB3A828-A58D-4D2D-ABC2-D850CE457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282500"/>
            <a:ext cx="7785000" cy="44325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b="1" u="sng" dirty="0" smtClean="0"/>
              <a:t>Цель </a:t>
            </a:r>
            <a:r>
              <a:rPr lang="ru-RU" sz="1800" b="1" u="sng" dirty="0"/>
              <a:t>профилактических мероприятий</a:t>
            </a:r>
            <a:r>
              <a:rPr lang="ru-RU" sz="1800" dirty="0"/>
              <a:t>: </a:t>
            </a:r>
            <a:r>
              <a:rPr lang="ru-RU" sz="1800" dirty="0">
                <a:solidFill>
                  <a:srgbClr val="292934"/>
                </a:solidFill>
              </a:rPr>
              <a:t>формировать </a:t>
            </a:r>
            <a:r>
              <a:rPr lang="ru-RU" sz="1800" dirty="0"/>
              <a:t>способности выражать и отстаивать своё мнение и интересы</a:t>
            </a:r>
            <a:endParaRPr lang="ru-RU" sz="1800" b="1" u="sng" dirty="0"/>
          </a:p>
          <a:p>
            <a:pPr marL="0" indent="0" algn="just">
              <a:buNone/>
            </a:pPr>
            <a:r>
              <a:rPr lang="ru-RU" sz="1800" b="1" u="sng" dirty="0"/>
              <a:t>Групповая форма работы (проводит классный руководитель)</a:t>
            </a:r>
            <a:r>
              <a:rPr lang="ru-RU" sz="1800" dirty="0"/>
              <a:t>:</a:t>
            </a:r>
          </a:p>
          <a:p>
            <a:pPr algn="just">
              <a:lnSpc>
                <a:spcPct val="120000"/>
              </a:lnSpc>
              <a:spcBef>
                <a:spcPts val="338"/>
              </a:spcBef>
              <a:buFont typeface="Wingdings" pitchFamily="2" charset="2"/>
              <a:buChar char="§"/>
            </a:pPr>
            <a:r>
              <a:rPr lang="ru-RU" sz="1800" dirty="0"/>
              <a:t>Классные часы, беседы-дискуссии «Умей сказать НЕТ», «Могу ли Я принять решение, отличное от группы?», «Как отстоять свое мнение?» </a:t>
            </a:r>
          </a:p>
          <a:p>
            <a:pPr algn="just">
              <a:lnSpc>
                <a:spcPct val="120000"/>
              </a:lnSpc>
              <a:spcBef>
                <a:spcPts val="338"/>
              </a:spcBef>
              <a:buFont typeface="Wingdings" pitchFamily="2" charset="2"/>
              <a:buChar char="§"/>
            </a:pPr>
            <a:r>
              <a:rPr lang="ru-RU" sz="1800" dirty="0"/>
              <a:t>Просмотр и обсуждение сериала «Все по-честному» (ГТРК «Самара»), фильмы «Чучело», «Повелитель мух» и т.п.,  различных видеороликов, в сюжете которых показано столкновение мнений, ценностей, убеждений.</a:t>
            </a:r>
          </a:p>
          <a:p>
            <a:pPr algn="just">
              <a:lnSpc>
                <a:spcPct val="120000"/>
              </a:lnSpc>
              <a:spcBef>
                <a:spcPts val="338"/>
              </a:spcBef>
              <a:buFont typeface="Wingdings" pitchFamily="2" charset="2"/>
              <a:buChar char="§"/>
            </a:pPr>
            <a:r>
              <a:rPr lang="ru-RU" sz="1800" dirty="0"/>
              <a:t>Социальный проект: «Кто Я?», «Какой Я», «Я и другие». </a:t>
            </a:r>
          </a:p>
          <a:p>
            <a:pPr algn="just">
              <a:lnSpc>
                <a:spcPct val="120000"/>
              </a:lnSpc>
              <a:spcBef>
                <a:spcPts val="338"/>
              </a:spcBef>
              <a:buFont typeface="Wingdings" pitchFamily="2" charset="2"/>
              <a:buChar char="§"/>
            </a:pPr>
            <a:r>
              <a:rPr lang="ru-RU" sz="1800" dirty="0"/>
              <a:t>Проекты, направленные на формирование  установок  на здоровый образ жизни  </a:t>
            </a:r>
          </a:p>
          <a:p>
            <a:pPr algn="just">
              <a:lnSpc>
                <a:spcPct val="120000"/>
              </a:lnSpc>
              <a:spcBef>
                <a:spcPts val="338"/>
              </a:spcBef>
              <a:buFont typeface="Wingdings" pitchFamily="2" charset="2"/>
              <a:buChar char="§"/>
            </a:pPr>
            <a:r>
              <a:rPr lang="ru-RU" sz="1800" dirty="0"/>
              <a:t>Игра «На что потратить жизнь?»</a:t>
            </a:r>
          </a:p>
        </p:txBody>
      </p:sp>
    </p:spTree>
    <p:extLst>
      <p:ext uri="{BB962C8B-B14F-4D97-AF65-F5344CB8AC3E}">
        <p14:creationId xmlns:p14="http://schemas.microsoft.com/office/powerpoint/2010/main" val="202484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630B04B6-81B6-3B49-95D5-0BAE9D36FEB2}"/>
              </a:ext>
            </a:extLst>
          </p:cNvPr>
          <p:cNvGrpSpPr/>
          <p:nvPr/>
        </p:nvGrpSpPr>
        <p:grpSpPr>
          <a:xfrm>
            <a:off x="810344" y="928722"/>
            <a:ext cx="3707027" cy="3707027"/>
            <a:chOff x="1085333" y="568409"/>
            <a:chExt cx="4942703" cy="4942703"/>
          </a:xfrm>
        </p:grpSpPr>
        <p:pic>
          <p:nvPicPr>
            <p:cNvPr id="5" name="Рисунок 4">
              <a:extLst>
                <a:ext uri="{FF2B5EF4-FFF2-40B4-BE49-F238E27FC236}">
                  <a16:creationId xmlns="" xmlns:a16="http://schemas.microsoft.com/office/drawing/2014/main" id="{5897B383-7E93-164E-86FF-C5D9EEC0E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333" y="568409"/>
              <a:ext cx="4942703" cy="494270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CF7ED291-00E0-0147-B0F3-96CA5265F434}"/>
                </a:ext>
              </a:extLst>
            </p:cNvPr>
            <p:cNvSpPr txBox="1"/>
            <p:nvPr/>
          </p:nvSpPr>
          <p:spPr>
            <a:xfrm rot="20813831">
              <a:off x="1240988" y="1149102"/>
              <a:ext cx="1794936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700" dirty="0">
                  <a:solidFill>
                    <a:schemeClr val="accent1">
                      <a:lumMod val="50000"/>
                    </a:schemeClr>
                  </a:solidFill>
                </a:rPr>
                <a:t>Учитель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7F5859E2-B8B3-C64A-8D0F-0A06698A2AA1}"/>
              </a:ext>
            </a:extLst>
          </p:cNvPr>
          <p:cNvGrpSpPr/>
          <p:nvPr/>
        </p:nvGrpSpPr>
        <p:grpSpPr>
          <a:xfrm>
            <a:off x="3426787" y="695577"/>
            <a:ext cx="3880903" cy="3707027"/>
            <a:chOff x="3033231" y="578368"/>
            <a:chExt cx="5174538" cy="4942703"/>
          </a:xfrm>
        </p:grpSpPr>
        <p:pic>
          <p:nvPicPr>
            <p:cNvPr id="8" name="Рисунок 7">
              <a:extLst>
                <a:ext uri="{FF2B5EF4-FFF2-40B4-BE49-F238E27FC236}">
                  <a16:creationId xmlns="" xmlns:a16="http://schemas.microsoft.com/office/drawing/2014/main" id="{5C7A8E93-2196-364B-A4F6-1D0B363CA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3231" y="578368"/>
              <a:ext cx="4942703" cy="494270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8F02F0E5-0627-5C4E-93E4-BB24927DBDC2}"/>
                </a:ext>
              </a:extLst>
            </p:cNvPr>
            <p:cNvSpPr txBox="1"/>
            <p:nvPr/>
          </p:nvSpPr>
          <p:spPr>
            <a:xfrm rot="853319">
              <a:off x="5555674" y="1247423"/>
              <a:ext cx="2652095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dirty="0">
                  <a:solidFill>
                    <a:schemeClr val="accent1">
                      <a:lumMod val="50000"/>
                    </a:schemeClr>
                  </a:solidFill>
                </a:rPr>
                <a:t>Классный</a:t>
              </a:r>
            </a:p>
            <a:p>
              <a:r>
                <a:rPr lang="ru-RU" sz="2400" dirty="0">
                  <a:solidFill>
                    <a:schemeClr val="accent1">
                      <a:lumMod val="50000"/>
                    </a:schemeClr>
                  </a:solidFill>
                </a:rPr>
                <a:t>руководитель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2DBE8ECA-5E0F-5C45-A250-5D9DF1C0879F}"/>
              </a:ext>
            </a:extLst>
          </p:cNvPr>
          <p:cNvGrpSpPr/>
          <p:nvPr/>
        </p:nvGrpSpPr>
        <p:grpSpPr>
          <a:xfrm>
            <a:off x="2619735" y="1469420"/>
            <a:ext cx="3707027" cy="3707027"/>
            <a:chOff x="2543430" y="1507047"/>
            <a:chExt cx="4942703" cy="4942703"/>
          </a:xfrm>
        </p:grpSpPr>
        <p:pic>
          <p:nvPicPr>
            <p:cNvPr id="11" name="Рисунок 10">
              <a:extLst>
                <a:ext uri="{FF2B5EF4-FFF2-40B4-BE49-F238E27FC236}">
                  <a16:creationId xmlns="" xmlns:a16="http://schemas.microsoft.com/office/drawing/2014/main" id="{2EC767B8-E854-4F40-9DB3-22D12B3339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430" y="1507047"/>
              <a:ext cx="4942703" cy="494270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3A73F26E-EE91-7345-9E87-D41645EC1C2F}"/>
                </a:ext>
              </a:extLst>
            </p:cNvPr>
            <p:cNvSpPr txBox="1"/>
            <p:nvPr/>
          </p:nvSpPr>
          <p:spPr>
            <a:xfrm>
              <a:off x="2713199" y="4904362"/>
              <a:ext cx="2329441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dirty="0"/>
                <a:t>Управленец</a:t>
              </a: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B2F06044-17F4-484B-A6C2-C37C055BEE55}"/>
              </a:ext>
            </a:extLst>
          </p:cNvPr>
          <p:cNvGrpSpPr/>
          <p:nvPr/>
        </p:nvGrpSpPr>
        <p:grpSpPr>
          <a:xfrm>
            <a:off x="5088235" y="1370113"/>
            <a:ext cx="3707027" cy="3707027"/>
            <a:chOff x="6623073" y="1089843"/>
            <a:chExt cx="4942703" cy="4942703"/>
          </a:xfrm>
        </p:grpSpPr>
        <p:pic>
          <p:nvPicPr>
            <p:cNvPr id="14" name="Рисунок 13">
              <a:extLst>
                <a:ext uri="{FF2B5EF4-FFF2-40B4-BE49-F238E27FC236}">
                  <a16:creationId xmlns="" xmlns:a16="http://schemas.microsoft.com/office/drawing/2014/main" id="{FEEAAC79-9B25-1448-97F1-57ED89E40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3073" y="1089843"/>
              <a:ext cx="4942703" cy="494270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FC7258FD-BC4F-8744-8C93-496A90ADFB45}"/>
                </a:ext>
              </a:extLst>
            </p:cNvPr>
            <p:cNvSpPr txBox="1"/>
            <p:nvPr/>
          </p:nvSpPr>
          <p:spPr>
            <a:xfrm rot="21001978">
              <a:off x="9588208" y="4350363"/>
              <a:ext cx="1933863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700" dirty="0">
                  <a:solidFill>
                    <a:schemeClr val="accent1">
                      <a:lumMod val="50000"/>
                    </a:schemeClr>
                  </a:solidFill>
                </a:rPr>
                <a:t>Педагог-</a:t>
              </a:r>
              <a:endParaRPr lang="ru-RU" sz="21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r>
                <a:rPr lang="ru-RU" sz="2100" dirty="0">
                  <a:solidFill>
                    <a:schemeClr val="accent1">
                      <a:lumMod val="50000"/>
                    </a:schemeClr>
                  </a:solidFill>
                </a:rPr>
                <a:t>психолог</a:t>
              </a:r>
            </a:p>
          </p:txBody>
        </p:sp>
      </p:grp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651FE5CA-940C-5849-8F7D-888B62402B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917" y="4447975"/>
            <a:ext cx="1570103" cy="95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67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-0.00023 C 0.02005 0.00578 -0.00065 0.00092 0.03711 -0.00023 L 0.19166 -0.00278 C 0.19752 -0.00625 0.19505 -0.00348 0.19921 -0.01065 " pathEditMode="relative" ptsTypes="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86 0.00116 C -0.00234 7.40741E-7 -0.00156 -0.00116 -0.00104 -0.00232 C 0.00352 -0.01227 -0.00091 -0.00278 0.00091 -0.00857 C 0.0013 -0.00949 0.0017 -0.01042 0.00209 -0.01134 C 0.00248 -0.0132 0.00287 -0.01505 0.00326 -0.0169 C 0.00352 -0.01759 0.00378 -0.01806 0.00404 -0.01875 L 0.00482 -0.02292 C 0.00495 -0.02361 0.00508 -0.02431 0.00521 -0.025 C 0.00534 -0.02639 0.00547 -0.02778 0.0056 -0.02917 C 0.00586 -0.03102 0.00625 -0.03218 0.00677 -0.03403 C 0.00795 -0.04213 0.00612 -0.02917 0.00755 -0.04144 C 0.00755 -0.04144 0.00847 -0.04838 0.00873 -0.04977 C 0.00886 -0.0507 0.00886 -0.05162 0.00912 -0.05255 L 0.01029 -0.05857 C 0.01055 -0.05995 0.01081 -0.06134 0.01107 -0.06273 C 0.0112 -0.06389 0.01133 -0.06505 0.01146 -0.0662 C 0.01172 -0.0706 0.01198 -0.07477 0.01224 -0.07917 C 0.01198 -0.08426 0.01172 -0.08866 0.01146 -0.09375 C 0.01133 -0.09491 0.0112 -0.0963 0.01107 -0.09769 C 0.01081 -0.09907 0.01055 -0.10046 0.01029 -0.10185 C 0.01016 -0.10255 0.01016 -0.10347 0.0099 -0.10394 C 0.00716 -0.10718 0.00847 -0.10625 0.00638 -0.10741 C 0.00365 -0.11042 0.00495 -0.10949 0.00287 -0.11088 L 0.00052 -0.11343 " pathEditMode="relative" ptsTypes="AAAAAAAAAAAAAAAAAAAAAA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69 0.00046 C -0.01172 0.00324 -0.00886 0.00162 -0.01628 0.00231 L -0.02162 0.00301 C -0.02396 0.00324 -0.0263 0.00347 -0.02865 0.0037 C -0.03255 0.00439 -0.04024 0.00578 -0.04024 0.00578 C -0.04102 0.00625 -0.0418 0.00694 -0.04258 0.00717 C -0.04453 0.0081 -0.04727 0.0081 -0.04909 0.00856 C -0.0513 0.00902 -0.0513 0.00926 -0.05339 0.00995 C -0.0543 0.01018 -0.05521 0.01041 -0.05612 0.01064 C -0.0569 0.01088 -0.05769 0.01111 -0.05847 0.01134 C -0.05925 0.01157 -0.06016 0.0118 -0.06107 0.01203 C -0.06172 0.01226 -0.06237 0.0125 -0.06302 0.01273 C -0.0642 0.01296 -0.06537 0.01319 -0.06654 0.01342 C -0.06745 0.01365 -0.06836 0.01389 -0.06927 0.01412 C -0.07318 0.01643 -0.06706 0.01296 -0.07188 0.01551 C -0.07266 0.01597 -0.07344 0.01643 -0.07422 0.01689 C -0.07474 0.01713 -0.07526 0.01713 -0.07578 0.01759 C -0.08073 0.02083 -0.07448 0.01713 -0.07852 0.02014 C -0.0793 0.02083 -0.08008 0.02106 -0.08086 0.02152 L -0.08203 0.02222 C -0.08242 0.02245 -0.08282 0.02291 -0.08321 0.02291 C -0.08412 0.02338 -0.08529 0.02384 -0.0862 0.0243 C -0.08698 0.02476 -0.08789 0.025 -0.08854 0.02569 C -0.08894 0.02615 -0.08933 0.02685 -0.08972 0.02708 C -0.09011 0.02754 -0.0905 0.02754 -0.09089 0.02777 C -0.09297 0.02986 -0.09297 0.03009 -0.0944 0.03264 C -0.09532 0.03773 -0.09401 0.03148 -0.09558 0.0368 C -0.09636 0.03958 -0.09532 0.03819 -0.09662 0.03958 " pathEditMode="relative" ptsTypes="AAAAAAAAAAAAAAAAAAAAAAAAAA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3 0.00556 C -0.00026 0.0051 -0.00117 0.00463 -0.00182 0.00417 C -0.0052 0.00163 -0.0013 0.00348 -0.00612 0.0007 C -0.00755 -0.00023 -0.00898 -0.00069 -0.01041 -0.00138 C -0.01471 -0.0037 -0.01666 -0.00509 -0.02122 -0.00694 C -0.02382 -0.00787 -0.02656 -0.00856 -0.02929 -0.00972 C -0.03216 -0.01064 -0.03502 -0.01203 -0.03776 -0.01319 C -0.04049 -0.01412 -0.04987 -0.01712 -0.05286 -0.01782 C -0.05559 -0.01851 -0.05833 -0.01875 -0.06106 -0.01921 C -0.06354 -0.0199 -0.06614 -0.02083 -0.06875 -0.02129 C -0.07408 -0.02268 -0.07955 -0.02337 -0.08502 -0.02407 C -0.09479 -0.02708 -0.0871 -0.025 -0.10429 -0.02685 L -0.11666 -0.02824 C -0.12096 -0.02939 -0.11914 -0.02893 -0.12513 -0.02962 L -0.13255 -0.03032 L -0.15807 -0.03171 L -0.17083 -0.0324 L -0.18203 -0.03379 C -0.18255 -0.03379 -0.18307 -0.03402 -0.18359 -0.03425 C -0.18476 -0.03495 -0.18489 -0.03541 -0.18619 -0.03564 C -0.18737 -0.03611 -0.18854 -0.03611 -0.18971 -0.03634 C -0.19036 -0.0368 -0.19101 -0.0375 -0.19166 -0.03773 C -0.19231 -0.03819 -0.19296 -0.03819 -0.19362 -0.03842 C -0.19401 -0.03888 -0.19427 -0.03958 -0.19479 -0.03981 C -0.19557 -0.04027 -0.19661 -0.04027 -0.19739 -0.0405 C -0.20117 -0.04166 -0.19843 -0.04074 -0.2013 -0.04189 C -0.20195 -0.04212 -0.2026 -0.04236 -0.20325 -0.04259 C -0.20377 -0.04282 -0.20429 -0.04305 -0.20481 -0.04328 C -0.2052 -0.04351 -0.20559 -0.04375 -0.20598 -0.04398 C -0.20729 -0.04444 -0.20859 -0.0449 -0.20976 -0.04537 C -0.21041 -0.0456 -0.21119 -0.0456 -0.21171 -0.04606 C -0.21237 -0.04652 -0.21302 -0.04699 -0.21367 -0.04745 C -0.21471 -0.04791 -0.21575 -0.04837 -0.21679 -0.04884 C -0.21731 -0.04907 -0.21783 -0.04907 -0.21835 -0.04953 C -0.21901 -0.05 -0.21966 -0.05046 -0.22031 -0.05092 C -0.2207 -0.05115 -0.22122 -0.05138 -0.22174 -0.05162 C -0.22356 -0.05208 -0.22434 -0.05208 -0.22604 -0.053 C -0.22695 -0.05324 -0.22799 -0.05416 -0.22877 -0.05486 C -0.22968 -0.05601 -0.23059 -0.0574 -0.23151 -0.05833 C -0.23372 -0.06111 -0.23333 -0.05972 -0.23528 -0.06319 C -0.23645 -0.06504 -0.23737 -0.06689 -0.23841 -0.06875 L -0.24075 -0.07291 C -0.24179 -0.075 -0.24283 -0.07731 -0.24388 -0.07962 C -0.24427 -0.08055 -0.24453 -0.08148 -0.24505 -0.0824 C -0.2457 -0.08379 -0.24648 -0.08518 -0.24726 -0.08657 C -0.24882 -0.08912 -0.24791 -0.08819 -0.2496 -0.08935 C -0.25 -0.08981 -0.25039 -0.09027 -0.25078 -0.09074 C -0.25182 -0.09143 -0.25377 -0.09259 -0.25507 -0.09282 C -0.25677 -0.09305 -0.25846 -0.09328 -0.26002 -0.09328 C -0.26809 -0.09259 -0.26445 -0.09282 -0.27083 -0.09282 " pathEditMode="relative" ptsTypes="AAAAAAAAAAAAAAAAAAAAAAAAAAAAAAAAAAAAAAAAAAAAAAAA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37000" y="157500"/>
            <a:ext cx="7020000" cy="862500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Что бы вы изменили в своей рабочей программе воспитания уже сейчас?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16792" t="33176" r="34945" b="21064"/>
          <a:stretch/>
        </p:blipFill>
        <p:spPr>
          <a:xfrm>
            <a:off x="612002" y="1028100"/>
            <a:ext cx="8254691" cy="4402500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663AF844-E6F0-4D8D-A819-C542CF3F1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" y="5107501"/>
            <a:ext cx="1755000" cy="467591"/>
          </a:xfrm>
        </p:spPr>
        <p:txBody>
          <a:bodyPr>
            <a:noAutofit/>
          </a:bodyPr>
          <a:lstStyle/>
          <a:p>
            <a:r>
              <a:rPr lang="ru-RU" sz="1400" dirty="0" smtClean="0">
                <a:solidFill>
                  <a:schemeClr val="tx1"/>
                </a:solidFill>
              </a:rPr>
              <a:t>Результаты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16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1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2156</TotalTime>
  <Words>1058</Words>
  <Application>Microsoft Office PowerPoint</Application>
  <PresentationFormat>Экран (16:10)</PresentationFormat>
  <Paragraphs>197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Интеграл</vt:lpstr>
      <vt:lpstr>1_Палитра</vt:lpstr>
      <vt:lpstr>Тема Office</vt:lpstr>
      <vt:lpstr>Управленческая команда, учитель, классный руководитель, педагог-психолог:  как «собрать воспитательные пазлы»? </vt:lpstr>
      <vt:lpstr>Презентация PowerPoint</vt:lpstr>
      <vt:lpstr>Презентация PowerPoint</vt:lpstr>
      <vt:lpstr>Личностные образования, на что направлена работа с подростками </vt:lpstr>
      <vt:lpstr>Пирамида познания</vt:lpstr>
      <vt:lpstr>Формы работы</vt:lpstr>
      <vt:lpstr>ПРОФИЛЬ КЛАССА или Сводная карта результатов</vt:lpstr>
      <vt:lpstr>Презентация PowerPoint</vt:lpstr>
      <vt:lpstr>Презентация PowerPoint</vt:lpstr>
      <vt:lpstr>Примерный план совместной работы классного руководителя и педагога-психолога по результатам СПТ</vt:lpstr>
      <vt:lpstr>Какую работу проводить  для снижения подверженности влиянию группы?</vt:lpstr>
      <vt:lpstr>Презентация PowerPoint</vt:lpstr>
      <vt:lpstr>Результаты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СИПКРО</dc:creator>
  <cp:lastModifiedBy>Admin</cp:lastModifiedBy>
  <cp:revision>250</cp:revision>
  <dcterms:created xsi:type="dcterms:W3CDTF">2020-07-05T17:04:43Z</dcterms:created>
  <dcterms:modified xsi:type="dcterms:W3CDTF">2024-01-18T05:04:45Z</dcterms:modified>
</cp:coreProperties>
</file>