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3" r:id="rId3"/>
    <p:sldId id="262" r:id="rId4"/>
    <p:sldId id="266" r:id="rId5"/>
    <p:sldId id="267" r:id="rId6"/>
    <p:sldId id="265" r:id="rId7"/>
    <p:sldId id="268" r:id="rId8"/>
    <p:sldId id="269" r:id="rId9"/>
    <p:sldId id="270" r:id="rId10"/>
    <p:sldId id="271" r:id="rId11"/>
    <p:sldId id="257" r:id="rId12"/>
  </p:sldIdLst>
  <p:sldSz cx="9144000" cy="6858000" type="screen4x3"/>
  <p:notesSz cx="6858000" cy="9144000"/>
  <p:defaultTextStyle>
    <a:defPPr>
      <a:defRPr lang="ru-RU"/>
    </a:defPPr>
    <a:lvl1pPr marL="0" algn="l" defTabSz="91406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32" algn="l" defTabSz="91406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061" algn="l" defTabSz="91406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091" algn="l" defTabSz="91406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122" algn="l" defTabSz="91406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151" algn="l" defTabSz="91406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183" algn="l" defTabSz="91406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213" algn="l" defTabSz="91406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244" algn="l" defTabSz="91406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0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1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1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2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5" y="440690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5" y="2906716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3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06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09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12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1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18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21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24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1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32" indent="0">
              <a:buNone/>
              <a:defRPr sz="2000" b="1"/>
            </a:lvl2pPr>
            <a:lvl3pPr marL="914061" indent="0">
              <a:buNone/>
              <a:defRPr sz="1800" b="1"/>
            </a:lvl3pPr>
            <a:lvl4pPr marL="1371091" indent="0">
              <a:buNone/>
              <a:defRPr sz="1600" b="1"/>
            </a:lvl4pPr>
            <a:lvl5pPr marL="1828122" indent="0">
              <a:buNone/>
              <a:defRPr sz="1600" b="1"/>
            </a:lvl5pPr>
            <a:lvl6pPr marL="2285151" indent="0">
              <a:buNone/>
              <a:defRPr sz="1600" b="1"/>
            </a:lvl6pPr>
            <a:lvl7pPr marL="2742183" indent="0">
              <a:buNone/>
              <a:defRPr sz="1600" b="1"/>
            </a:lvl7pPr>
            <a:lvl8pPr marL="3199213" indent="0">
              <a:buNone/>
              <a:defRPr sz="1600" b="1"/>
            </a:lvl8pPr>
            <a:lvl9pPr marL="3656244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32" indent="0">
              <a:buNone/>
              <a:defRPr sz="2000" b="1"/>
            </a:lvl2pPr>
            <a:lvl3pPr marL="914061" indent="0">
              <a:buNone/>
              <a:defRPr sz="1800" b="1"/>
            </a:lvl3pPr>
            <a:lvl4pPr marL="1371091" indent="0">
              <a:buNone/>
              <a:defRPr sz="1600" b="1"/>
            </a:lvl4pPr>
            <a:lvl5pPr marL="1828122" indent="0">
              <a:buNone/>
              <a:defRPr sz="1600" b="1"/>
            </a:lvl5pPr>
            <a:lvl6pPr marL="2285151" indent="0">
              <a:buNone/>
              <a:defRPr sz="1600" b="1"/>
            </a:lvl6pPr>
            <a:lvl7pPr marL="2742183" indent="0">
              <a:buNone/>
              <a:defRPr sz="1600" b="1"/>
            </a:lvl7pPr>
            <a:lvl8pPr marL="3199213" indent="0">
              <a:buNone/>
              <a:defRPr sz="1600" b="1"/>
            </a:lvl8pPr>
            <a:lvl9pPr marL="3656244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32" indent="0">
              <a:buNone/>
              <a:defRPr sz="1200"/>
            </a:lvl2pPr>
            <a:lvl3pPr marL="914061" indent="0">
              <a:buNone/>
              <a:defRPr sz="1000"/>
            </a:lvl3pPr>
            <a:lvl4pPr marL="1371091" indent="0">
              <a:buNone/>
              <a:defRPr sz="900"/>
            </a:lvl4pPr>
            <a:lvl5pPr marL="1828122" indent="0">
              <a:buNone/>
              <a:defRPr sz="900"/>
            </a:lvl5pPr>
            <a:lvl6pPr marL="2285151" indent="0">
              <a:buNone/>
              <a:defRPr sz="900"/>
            </a:lvl6pPr>
            <a:lvl7pPr marL="2742183" indent="0">
              <a:buNone/>
              <a:defRPr sz="900"/>
            </a:lvl7pPr>
            <a:lvl8pPr marL="3199213" indent="0">
              <a:buNone/>
              <a:defRPr sz="900"/>
            </a:lvl8pPr>
            <a:lvl9pPr marL="3656244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32" indent="0">
              <a:buNone/>
              <a:defRPr sz="2800"/>
            </a:lvl2pPr>
            <a:lvl3pPr marL="914061" indent="0">
              <a:buNone/>
              <a:defRPr sz="2400"/>
            </a:lvl3pPr>
            <a:lvl4pPr marL="1371091" indent="0">
              <a:buNone/>
              <a:defRPr sz="2000"/>
            </a:lvl4pPr>
            <a:lvl5pPr marL="1828122" indent="0">
              <a:buNone/>
              <a:defRPr sz="2000"/>
            </a:lvl5pPr>
            <a:lvl6pPr marL="2285151" indent="0">
              <a:buNone/>
              <a:defRPr sz="2000"/>
            </a:lvl6pPr>
            <a:lvl7pPr marL="2742183" indent="0">
              <a:buNone/>
              <a:defRPr sz="2000"/>
            </a:lvl7pPr>
            <a:lvl8pPr marL="3199213" indent="0">
              <a:buNone/>
              <a:defRPr sz="2000"/>
            </a:lvl8pPr>
            <a:lvl9pPr marL="3656244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32" indent="0">
              <a:buNone/>
              <a:defRPr sz="1200"/>
            </a:lvl2pPr>
            <a:lvl3pPr marL="914061" indent="0">
              <a:buNone/>
              <a:defRPr sz="1000"/>
            </a:lvl3pPr>
            <a:lvl4pPr marL="1371091" indent="0">
              <a:buNone/>
              <a:defRPr sz="900"/>
            </a:lvl4pPr>
            <a:lvl5pPr marL="1828122" indent="0">
              <a:buNone/>
              <a:defRPr sz="900"/>
            </a:lvl5pPr>
            <a:lvl6pPr marL="2285151" indent="0">
              <a:buNone/>
              <a:defRPr sz="900"/>
            </a:lvl6pPr>
            <a:lvl7pPr marL="2742183" indent="0">
              <a:buNone/>
              <a:defRPr sz="900"/>
            </a:lvl7pPr>
            <a:lvl8pPr marL="3199213" indent="0">
              <a:buNone/>
              <a:defRPr sz="900"/>
            </a:lvl8pPr>
            <a:lvl9pPr marL="3656244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2" y="274641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5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40"/>
            <a:ext cx="6858000" cy="1655762"/>
          </a:xfrm>
        </p:spPr>
        <p:txBody>
          <a:bodyPr/>
          <a:lstStyle>
            <a:lvl1pPr marL="0" indent="0" algn="ctr">
              <a:buNone/>
              <a:defRPr sz="2300"/>
            </a:lvl1pPr>
            <a:lvl2pPr marL="441723" indent="0" algn="ctr">
              <a:buNone/>
              <a:defRPr sz="1900"/>
            </a:lvl2pPr>
            <a:lvl3pPr marL="883445" indent="0" algn="ctr">
              <a:buNone/>
              <a:defRPr sz="1700"/>
            </a:lvl3pPr>
            <a:lvl4pPr marL="1325168" indent="0" algn="ctr">
              <a:buNone/>
              <a:defRPr sz="1500"/>
            </a:lvl4pPr>
            <a:lvl5pPr marL="1766890" indent="0" algn="ctr">
              <a:buNone/>
              <a:defRPr sz="1500"/>
            </a:lvl5pPr>
            <a:lvl6pPr marL="2208614" indent="0" algn="ctr">
              <a:buNone/>
              <a:defRPr sz="1500"/>
            </a:lvl6pPr>
            <a:lvl7pPr marL="2650335" indent="0" algn="ctr">
              <a:buNone/>
              <a:defRPr sz="1500"/>
            </a:lvl7pPr>
            <a:lvl8pPr marL="3092059" indent="0" algn="ctr">
              <a:buNone/>
              <a:defRPr sz="1500"/>
            </a:lvl8pPr>
            <a:lvl9pPr marL="3533781" indent="0" algn="ctr">
              <a:buNone/>
              <a:defRPr sz="15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6F21-4979-4933-B227-A54933B528F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498BF-3285-4E59-AB25-844CD36C8A0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4148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6F21-4979-4933-B227-A54933B528F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498BF-3285-4E59-AB25-844CD36C8A0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8009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5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300">
                <a:solidFill>
                  <a:schemeClr val="tx1"/>
                </a:solidFill>
              </a:defRPr>
            </a:lvl1pPr>
            <a:lvl2pPr marL="44172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88344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32516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76689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20861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6503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09205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53378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6F21-4979-4933-B227-A54933B528F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498BF-3285-4E59-AB25-844CD36C8A0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4112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6F21-4979-4933-B227-A54933B528F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498BF-3285-4E59-AB25-844CD36C8A0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0907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3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41723" indent="0">
              <a:buNone/>
              <a:defRPr sz="1900" b="1"/>
            </a:lvl2pPr>
            <a:lvl3pPr marL="883445" indent="0">
              <a:buNone/>
              <a:defRPr sz="1700" b="1"/>
            </a:lvl3pPr>
            <a:lvl4pPr marL="1325168" indent="0">
              <a:buNone/>
              <a:defRPr sz="1500" b="1"/>
            </a:lvl4pPr>
            <a:lvl5pPr marL="1766890" indent="0">
              <a:buNone/>
              <a:defRPr sz="1500" b="1"/>
            </a:lvl5pPr>
            <a:lvl6pPr marL="2208614" indent="0">
              <a:buNone/>
              <a:defRPr sz="1500" b="1"/>
            </a:lvl6pPr>
            <a:lvl7pPr marL="2650335" indent="0">
              <a:buNone/>
              <a:defRPr sz="1500" b="1"/>
            </a:lvl7pPr>
            <a:lvl8pPr marL="3092059" indent="0">
              <a:buNone/>
              <a:defRPr sz="1500" b="1"/>
            </a:lvl8pPr>
            <a:lvl9pPr marL="3533781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3" y="1681163"/>
            <a:ext cx="3887391" cy="823912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41723" indent="0">
              <a:buNone/>
              <a:defRPr sz="1900" b="1"/>
            </a:lvl2pPr>
            <a:lvl3pPr marL="883445" indent="0">
              <a:buNone/>
              <a:defRPr sz="1700" b="1"/>
            </a:lvl3pPr>
            <a:lvl4pPr marL="1325168" indent="0">
              <a:buNone/>
              <a:defRPr sz="1500" b="1"/>
            </a:lvl4pPr>
            <a:lvl5pPr marL="1766890" indent="0">
              <a:buNone/>
              <a:defRPr sz="1500" b="1"/>
            </a:lvl5pPr>
            <a:lvl6pPr marL="2208614" indent="0">
              <a:buNone/>
              <a:defRPr sz="1500" b="1"/>
            </a:lvl6pPr>
            <a:lvl7pPr marL="2650335" indent="0">
              <a:buNone/>
              <a:defRPr sz="1500" b="1"/>
            </a:lvl7pPr>
            <a:lvl8pPr marL="3092059" indent="0">
              <a:buNone/>
              <a:defRPr sz="1500" b="1"/>
            </a:lvl8pPr>
            <a:lvl9pPr marL="3533781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3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6F21-4979-4933-B227-A54933B528F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498BF-3285-4E59-AB25-844CD36C8A0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6105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6F21-4979-4933-B227-A54933B528F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498BF-3285-4E59-AB25-844CD36C8A0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1097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6F21-4979-4933-B227-A54933B528F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498BF-3285-4E59-AB25-844CD36C8A0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0004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1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9"/>
            <a:ext cx="4629150" cy="4873625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3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500"/>
            </a:lvl1pPr>
            <a:lvl2pPr marL="441723" indent="0">
              <a:buNone/>
              <a:defRPr sz="1400"/>
            </a:lvl2pPr>
            <a:lvl3pPr marL="883445" indent="0">
              <a:buNone/>
              <a:defRPr sz="1200"/>
            </a:lvl3pPr>
            <a:lvl4pPr marL="1325168" indent="0">
              <a:buNone/>
              <a:defRPr sz="1000"/>
            </a:lvl4pPr>
            <a:lvl5pPr marL="1766890" indent="0">
              <a:buNone/>
              <a:defRPr sz="1000"/>
            </a:lvl5pPr>
            <a:lvl6pPr marL="2208614" indent="0">
              <a:buNone/>
              <a:defRPr sz="1000"/>
            </a:lvl6pPr>
            <a:lvl7pPr marL="2650335" indent="0">
              <a:buNone/>
              <a:defRPr sz="1000"/>
            </a:lvl7pPr>
            <a:lvl8pPr marL="3092059" indent="0">
              <a:buNone/>
              <a:defRPr sz="1000"/>
            </a:lvl8pPr>
            <a:lvl9pPr marL="3533781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6F21-4979-4933-B227-A54933B528F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498BF-3285-4E59-AB25-844CD36C8A0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3188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1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9"/>
            <a:ext cx="4629150" cy="4873625"/>
          </a:xfrm>
        </p:spPr>
        <p:txBody>
          <a:bodyPr anchor="t"/>
          <a:lstStyle>
            <a:lvl1pPr marL="0" indent="0">
              <a:buNone/>
              <a:defRPr sz="3100"/>
            </a:lvl1pPr>
            <a:lvl2pPr marL="441723" indent="0">
              <a:buNone/>
              <a:defRPr sz="2700"/>
            </a:lvl2pPr>
            <a:lvl3pPr marL="883445" indent="0">
              <a:buNone/>
              <a:defRPr sz="2300"/>
            </a:lvl3pPr>
            <a:lvl4pPr marL="1325168" indent="0">
              <a:buNone/>
              <a:defRPr sz="1900"/>
            </a:lvl4pPr>
            <a:lvl5pPr marL="1766890" indent="0">
              <a:buNone/>
              <a:defRPr sz="1900"/>
            </a:lvl5pPr>
            <a:lvl6pPr marL="2208614" indent="0">
              <a:buNone/>
              <a:defRPr sz="1900"/>
            </a:lvl6pPr>
            <a:lvl7pPr marL="2650335" indent="0">
              <a:buNone/>
              <a:defRPr sz="1900"/>
            </a:lvl7pPr>
            <a:lvl8pPr marL="3092059" indent="0">
              <a:buNone/>
              <a:defRPr sz="1900"/>
            </a:lvl8pPr>
            <a:lvl9pPr marL="3533781" indent="0">
              <a:buNone/>
              <a:defRPr sz="19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500"/>
            </a:lvl1pPr>
            <a:lvl2pPr marL="441723" indent="0">
              <a:buNone/>
              <a:defRPr sz="1400"/>
            </a:lvl2pPr>
            <a:lvl3pPr marL="883445" indent="0">
              <a:buNone/>
              <a:defRPr sz="1200"/>
            </a:lvl3pPr>
            <a:lvl4pPr marL="1325168" indent="0">
              <a:buNone/>
              <a:defRPr sz="1000"/>
            </a:lvl4pPr>
            <a:lvl5pPr marL="1766890" indent="0">
              <a:buNone/>
              <a:defRPr sz="1000"/>
            </a:lvl5pPr>
            <a:lvl6pPr marL="2208614" indent="0">
              <a:buNone/>
              <a:defRPr sz="1000"/>
            </a:lvl6pPr>
            <a:lvl7pPr marL="2650335" indent="0">
              <a:buNone/>
              <a:defRPr sz="1000"/>
            </a:lvl7pPr>
            <a:lvl8pPr marL="3092059" indent="0">
              <a:buNone/>
              <a:defRPr sz="1000"/>
            </a:lvl8pPr>
            <a:lvl9pPr marL="3533781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6F21-4979-4933-B227-A54933B528F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498BF-3285-4E59-AB25-844CD36C8A0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5423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6F21-4979-4933-B227-A54933B528F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498BF-3285-4E59-AB25-844CD36C8A0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4083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7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3" y="365127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6F21-4979-4933-B227-A54933B528F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498BF-3285-4E59-AB25-844CD36C8A0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35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06" tIns="45703" rIns="91406" bIns="45703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91406" tIns="45703" rIns="91406" bIns="45703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 vert="horz" lIns="91406" tIns="45703" rIns="91406" bIns="4570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 vert="horz" lIns="91406" tIns="45703" rIns="91406" bIns="45703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vert="horz" lIns="91406" tIns="45703" rIns="91406" bIns="45703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061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71" indent="-342771" algn="l" defTabSz="914061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675" indent="-285645" algn="l" defTabSz="914061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577" indent="-228514" algn="l" defTabSz="914061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606" indent="-228514" algn="l" defTabSz="914061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637" indent="-228514" algn="l" defTabSz="914061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667" indent="-228514" algn="l" defTabSz="91406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698" indent="-228514" algn="l" defTabSz="91406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728" indent="-228514" algn="l" defTabSz="91406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759" indent="-228514" algn="l" defTabSz="91406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32" algn="l" defTabSz="914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61" algn="l" defTabSz="914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91" algn="l" defTabSz="914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22" algn="l" defTabSz="914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151" algn="l" defTabSz="914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183" algn="l" defTabSz="914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213" algn="l" defTabSz="914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244" algn="l" defTabSz="914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80145" tIns="40073" rIns="80145" bIns="40073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80145" tIns="40073" rIns="80145" bIns="40073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80145" tIns="40073" rIns="80145" bIns="4007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01455"/>
            <a:fld id="{5C7E6F21-4979-4933-B227-A54933B528F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801455"/>
              <a:t>19.01.2024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4"/>
            <a:ext cx="3086100" cy="365125"/>
          </a:xfrm>
          <a:prstGeom prst="rect">
            <a:avLst/>
          </a:prstGeom>
        </p:spPr>
        <p:txBody>
          <a:bodyPr vert="horz" lIns="80145" tIns="40073" rIns="80145" bIns="40073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01455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4"/>
            <a:ext cx="2057400" cy="365125"/>
          </a:xfrm>
          <a:prstGeom prst="rect">
            <a:avLst/>
          </a:prstGeom>
        </p:spPr>
        <p:txBody>
          <a:bodyPr vert="horz" lIns="80145" tIns="40073" rIns="80145" bIns="40073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01455"/>
            <a:fld id="{DED498BF-3285-4E59-AB25-844CD36C8A0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801455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920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83445" rtl="0" eaLnBrk="1" latinLnBrk="0" hangingPunct="1">
        <a:lnSpc>
          <a:spcPct val="90000"/>
        </a:lnSpc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0862" indent="-220862" algn="l" defTabSz="883445" rtl="0" eaLnBrk="1" latinLnBrk="0" hangingPunct="1">
        <a:lnSpc>
          <a:spcPct val="90000"/>
        </a:lnSpc>
        <a:spcBef>
          <a:spcPts val="966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62584" indent="-220862" algn="l" defTabSz="883445" rtl="0" eaLnBrk="1" latinLnBrk="0" hangingPunct="1">
        <a:lnSpc>
          <a:spcPct val="90000"/>
        </a:lnSpc>
        <a:spcBef>
          <a:spcPts val="483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306" indent="-220862" algn="l" defTabSz="883445" rtl="0" eaLnBrk="1" latinLnBrk="0" hangingPunct="1">
        <a:lnSpc>
          <a:spcPct val="90000"/>
        </a:lnSpc>
        <a:spcBef>
          <a:spcPts val="483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546029" indent="-220862" algn="l" defTabSz="883445" rtl="0" eaLnBrk="1" latinLnBrk="0" hangingPunct="1">
        <a:lnSpc>
          <a:spcPct val="90000"/>
        </a:lnSpc>
        <a:spcBef>
          <a:spcPts val="483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987752" indent="-220862" algn="l" defTabSz="883445" rtl="0" eaLnBrk="1" latinLnBrk="0" hangingPunct="1">
        <a:lnSpc>
          <a:spcPct val="90000"/>
        </a:lnSpc>
        <a:spcBef>
          <a:spcPts val="483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429476" indent="-220862" algn="l" defTabSz="883445" rtl="0" eaLnBrk="1" latinLnBrk="0" hangingPunct="1">
        <a:lnSpc>
          <a:spcPct val="90000"/>
        </a:lnSpc>
        <a:spcBef>
          <a:spcPts val="483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871197" indent="-220862" algn="l" defTabSz="883445" rtl="0" eaLnBrk="1" latinLnBrk="0" hangingPunct="1">
        <a:lnSpc>
          <a:spcPct val="90000"/>
        </a:lnSpc>
        <a:spcBef>
          <a:spcPts val="483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312920" indent="-220862" algn="l" defTabSz="883445" rtl="0" eaLnBrk="1" latinLnBrk="0" hangingPunct="1">
        <a:lnSpc>
          <a:spcPct val="90000"/>
        </a:lnSpc>
        <a:spcBef>
          <a:spcPts val="483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754643" indent="-220862" algn="l" defTabSz="883445" rtl="0" eaLnBrk="1" latinLnBrk="0" hangingPunct="1">
        <a:lnSpc>
          <a:spcPct val="90000"/>
        </a:lnSpc>
        <a:spcBef>
          <a:spcPts val="483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8344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41723" algn="l" defTabSz="88344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83445" algn="l" defTabSz="88344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25168" algn="l" defTabSz="88344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66890" algn="l" defTabSz="88344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208614" algn="l" defTabSz="88344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650335" algn="l" defTabSz="88344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92059" algn="l" defTabSz="88344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33781" algn="l" defTabSz="88344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6.xml"/><Relationship Id="rId4" Type="http://schemas.openxmlformats.org/officeDocument/2006/relationships/slide" Target="slide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8.xml"/><Relationship Id="rId4" Type="http://schemas.openxmlformats.org/officeDocument/2006/relationships/slide" Target="slide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0" y="967"/>
            <a:ext cx="9180053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92" y="196294"/>
            <a:ext cx="2030644" cy="2146682"/>
          </a:xfrm>
          <a:prstGeom prst="rect">
            <a:avLst/>
          </a:prstGeom>
        </p:spPr>
      </p:pic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884922" y="2342974"/>
            <a:ext cx="7002232" cy="2025428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0000"/>
                </a:solidFill>
                <a:latin typeface="Times New Roman"/>
                <a:ea typeface="Arial Unicode MS"/>
              </a:rPr>
              <a:t>Этапы проведения социально-психологического тестирования</a:t>
            </a:r>
            <a:r>
              <a:rPr lang="ru-RU" sz="4000" b="1" dirty="0">
                <a:solidFill>
                  <a:srgbClr val="000000"/>
                </a:solidFill>
                <a:latin typeface="Times New Roman"/>
                <a:ea typeface="Arial Unicode MS"/>
                <a:cs typeface="Arial Unicode MS"/>
              </a:rPr>
              <a:t> </a:t>
            </a:r>
            <a:r>
              <a:rPr lang="ru-RU" sz="3600" b="1" dirty="0">
                <a:solidFill>
                  <a:srgbClr val="000000"/>
                </a:solidFill>
                <a:latin typeface="Times New Roman"/>
                <a:ea typeface="Arial Unicode MS"/>
              </a:rPr>
              <a:t>в образовательной организации</a:t>
            </a:r>
            <a:endParaRPr lang="ru-RU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835697" y="4612527"/>
            <a:ext cx="7128792" cy="1646302"/>
          </a:xfrm>
          <a:prstGeom prst="rect">
            <a:avLst/>
          </a:prstGeom>
        </p:spPr>
        <p:txBody>
          <a:bodyPr vert="horz" lIns="91417" tIns="45709" rIns="91417" bIns="45709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defTabSz="457088"/>
            <a:r>
              <a:rPr lang="ru-RU" sz="2800" b="1" dirty="0">
                <a:solidFill>
                  <a:srgbClr val="54A02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Зубкова Надежда Васильевна,</a:t>
            </a:r>
          </a:p>
          <a:p>
            <a:pPr defTabSz="457088"/>
            <a:r>
              <a:rPr lang="ru-RU" sz="2800" b="1" dirty="0">
                <a:solidFill>
                  <a:srgbClr val="54A02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</a:t>
            </a:r>
          </a:p>
          <a:p>
            <a:pPr defTabSz="457088"/>
            <a:r>
              <a:rPr lang="ru-RU" sz="2800" b="1" dirty="0">
                <a:solidFill>
                  <a:srgbClr val="54A02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ГБУ ЦППМСП м.р. Кинель-Черкасский</a:t>
            </a:r>
          </a:p>
        </p:txBody>
      </p:sp>
    </p:spTree>
    <p:extLst>
      <p:ext uri="{BB962C8B-B14F-4D97-AF65-F5344CB8AC3E}">
        <p14:creationId xmlns:p14="http://schemas.microsoft.com/office/powerpoint/2010/main" val="1353195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0" y="967"/>
            <a:ext cx="9180053" cy="6858000"/>
          </a:xfrm>
          <a:prstGeom prst="rect">
            <a:avLst/>
          </a:prstGeom>
        </p:spPr>
      </p:pic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9226761"/>
              </p:ext>
            </p:extLst>
          </p:nvPr>
        </p:nvGraphicFramePr>
        <p:xfrm>
          <a:off x="297282" y="1628800"/>
          <a:ext cx="8712967" cy="45415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368151"/>
                <a:gridCol w="3369519"/>
                <a:gridCol w="397529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Период </a:t>
                      </a:r>
                      <a:r>
                        <a:rPr lang="ru-RU" sz="20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Содержание деятельности </a:t>
                      </a:r>
                      <a:r>
                        <a:rPr lang="ru-RU" sz="20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Включенность педагогического коллектива (по компетенции)</a:t>
                      </a:r>
                      <a:r>
                        <a:rPr lang="ru-RU" sz="20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	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СЕНТЯБРЬ 	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Организация информационно-</a:t>
                      </a:r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  <a:hlinkClick r:id="rId3" action="ppaction://hlinksldjump"/>
                        </a:rPr>
                        <a:t>мотивационной кампании</a:t>
                      </a:r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СПТ 	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0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baseline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Классные руководители </a:t>
                      </a:r>
                    </a:p>
                    <a:p>
                      <a:pPr marL="0" marR="0" indent="0" algn="l" defTabSz="9140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baseline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Педагог-психолог </a:t>
                      </a:r>
                    </a:p>
                    <a:p>
                      <a:pPr marL="0" marR="0" indent="0" algn="l" defTabSz="9140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baseline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Социальный педагог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ОКТЯБРЬ 	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Проведение СПТ 	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0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Ответственные по приказу в ОУ</a:t>
                      </a:r>
                    </a:p>
                    <a:p>
                      <a:pPr marL="0" marR="0" lvl="0" indent="0" algn="l" defTabSz="9140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(Зам. по ВР, 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  <a:hlinkClick r:id="rId4" action="ppaction://hlinksldjump"/>
                        </a:rPr>
                        <a:t>Классные руководители, Педагог-психолог, Социальный 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педагог)</a:t>
                      </a: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Анализ результатов СПТ:  </a:t>
                      </a:r>
                    </a:p>
                    <a:p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1. </a:t>
                      </a:r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  <a:hlinkClick r:id="rId5" action="ppaction://hlinksldjump"/>
                        </a:rPr>
                        <a:t>Выявление групп риска</a:t>
                      </a:r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;</a:t>
                      </a:r>
                    </a:p>
                    <a:p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2. Проведение дополнительного  исследования (социометрия) и анализ его результатов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Зам. по ВР, </a:t>
                      </a:r>
                      <a:endParaRPr lang="ru-RU" sz="1800" b="0" i="0" u="none" strike="noStrike" baseline="0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Педагог-психолог </a:t>
                      </a:r>
                    </a:p>
                    <a:p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Классные руководители 	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835696" y="449110"/>
            <a:ext cx="53575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Arial Unicode MS"/>
                <a:cs typeface="+mj-cs"/>
              </a:rPr>
              <a:t>Этапы проведения СПТ 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6239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0" y="967"/>
            <a:ext cx="9180053" cy="6858000"/>
          </a:xfrm>
          <a:prstGeom prst="rect">
            <a:avLst/>
          </a:prstGeom>
        </p:spPr>
      </p:pic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6967524"/>
              </p:ext>
            </p:extLst>
          </p:nvPr>
        </p:nvGraphicFramePr>
        <p:xfrm>
          <a:off x="251521" y="1196752"/>
          <a:ext cx="8712967" cy="527304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368151"/>
                <a:gridCol w="3369519"/>
                <a:gridCol w="397529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Период </a:t>
                      </a:r>
                      <a:r>
                        <a:rPr lang="ru-RU" sz="20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Содержание деятельности </a:t>
                      </a:r>
                      <a:r>
                        <a:rPr lang="ru-RU" sz="20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Включенность педагогического коллектива (по компетенции)</a:t>
                      </a:r>
                      <a:r>
                        <a:rPr lang="ru-RU" sz="20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	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НОЯБРЬ 	</a:t>
                      </a:r>
                    </a:p>
                    <a:p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	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Составление планов ИППС по результатам СПТ, с учетом результатов дополнительной диагностики. </a:t>
                      </a:r>
                    </a:p>
                    <a:p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Разработка </a:t>
                      </a:r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  <a:hlinkClick r:id="rId3" action="ppaction://hlinksldjump"/>
                        </a:rPr>
                        <a:t>рекомендаций</a:t>
                      </a:r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педагогам, классным руководителям по проведению групповой работы в классе (по компетенции) 	</a:t>
                      </a:r>
                    </a:p>
                    <a:p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	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0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Классные руководители </a:t>
                      </a:r>
                    </a:p>
                    <a:p>
                      <a:pPr marL="0" marR="0" indent="0" algn="l" defTabSz="9140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Педагог-психолог </a:t>
                      </a:r>
                    </a:p>
                    <a:p>
                      <a:pPr marL="0" marR="0" indent="0" algn="l" defTabSz="9140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Социальный педагог</a:t>
                      </a:r>
                    </a:p>
                    <a:p>
                      <a:r>
                        <a:rPr lang="ru-RU" sz="1800" b="0" i="0" u="none" strike="noStrike" baseline="0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ППк</a:t>
                      </a:r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	</a:t>
                      </a:r>
                    </a:p>
                    <a:p>
                      <a:pPr marL="0" marR="0" indent="0" algn="l" defTabSz="9140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/>
                </a:tc>
              </a:tr>
              <a:tr h="741680">
                <a:tc>
                  <a:txBody>
                    <a:bodyPr/>
                    <a:lstStyle/>
                    <a:p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ДЕКАБРЬ 	</a:t>
                      </a:r>
                    </a:p>
                    <a:p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	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  <a:hlinkClick r:id="rId4" action="ppaction://hlinksldjump"/>
                        </a:rPr>
                        <a:t>Корректировка</a:t>
                      </a:r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  <a:hlinkClick r:id="rId5" action="ppaction://hlinksldjump"/>
                        </a:rPr>
                        <a:t>планов ИППС</a:t>
                      </a:r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0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baseline="0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ППк</a:t>
                      </a:r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  <a:p>
                      <a:pPr marL="0" marR="0" lvl="0" indent="0" algn="l" defTabSz="9140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Ответственные по приказу в ОУ</a:t>
                      </a:r>
                    </a:p>
                    <a:p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(Зам. по ВР, Классные руководители, Педагог-психолог, Социальный педагог)</a:t>
                      </a:r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	</a:t>
                      </a:r>
                    </a:p>
                    <a:p>
                      <a:pPr marL="0" marR="0" lvl="0" indent="0" algn="l" defTabSz="9140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95288" y="260350"/>
            <a:ext cx="8229600" cy="941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Arial Unicode MS"/>
                <a:cs typeface="+mj-cs"/>
              </a:rPr>
              <a:t>Этапы проведения СПТ 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771351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0" y="967"/>
            <a:ext cx="9180053" cy="6858000"/>
          </a:xfrm>
          <a:prstGeom prst="rect">
            <a:avLst/>
          </a:prstGeom>
        </p:spPr>
      </p:pic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1333473"/>
              </p:ext>
            </p:extLst>
          </p:nvPr>
        </p:nvGraphicFramePr>
        <p:xfrm>
          <a:off x="171522" y="1167800"/>
          <a:ext cx="8964488" cy="569020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296143"/>
                <a:gridCol w="4032448"/>
                <a:gridCol w="363589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Период </a:t>
                      </a:r>
                      <a:r>
                        <a:rPr lang="ru-RU" sz="20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Содержание деятельности </a:t>
                      </a:r>
                      <a:r>
                        <a:rPr lang="ru-RU" sz="20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Включенность педагогического коллектива (по компетенции)</a:t>
                      </a:r>
                      <a:r>
                        <a:rPr lang="ru-RU" sz="20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	</a:t>
                      </a:r>
                    </a:p>
                  </a:txBody>
                  <a:tcPr/>
                </a:tc>
              </a:tr>
              <a:tr h="1209640">
                <a:tc>
                  <a:txBody>
                    <a:bodyPr/>
                    <a:lstStyle/>
                    <a:p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ЯНВАРЬ−МАРТ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Реализация планов ИППС, реализация развивающих и иных программ в рамках групповой работы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0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Классные руководители </a:t>
                      </a:r>
                    </a:p>
                    <a:p>
                      <a:pPr marL="0" marR="0" indent="0" algn="l" defTabSz="9140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Педагог-психолог </a:t>
                      </a:r>
                    </a:p>
                    <a:p>
                      <a:pPr marL="0" marR="0" indent="0" algn="l" defTabSz="9140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Социальный педагог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АПРЕЛЬ 	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Проведение повторной диагностики (социометрия) и анализ его результатов, выявление динамики изменений социально-психологического климата класса/группы 	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0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Классные руководители</a:t>
                      </a:r>
                    </a:p>
                    <a:p>
                      <a:pPr marL="0" marR="0" lvl="0" indent="0" algn="l" defTabSz="9140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Педагог-психолог</a:t>
                      </a: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080824">
                <a:tc>
                  <a:txBody>
                    <a:bodyPr/>
                    <a:lstStyle/>
                    <a:p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МАЙ−ИЮНЬ 	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Анализ результатов деятельности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0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Зам. по ВР</a:t>
                      </a:r>
                    </a:p>
                    <a:p>
                      <a:pPr marL="0" marR="0" lvl="0" indent="0" algn="l" defTabSz="9140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Классные руководители</a:t>
                      </a:r>
                    </a:p>
                    <a:p>
                      <a:pPr marL="0" marR="0" lvl="0" indent="0" algn="l" defTabSz="9140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Педагог-психолог</a:t>
                      </a:r>
                    </a:p>
                    <a:p>
                      <a:pPr marL="0" marR="0" lvl="0" indent="0" algn="l" defTabSz="9140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Социальный педагог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0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95288" y="260350"/>
            <a:ext cx="8229600" cy="941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Arial Unicode MS"/>
                <a:cs typeface="+mj-cs"/>
              </a:rPr>
              <a:t>Этапы проведения СПТ 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771351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11" t="11706" r="6072" b="6250"/>
          <a:stretch/>
        </p:blipFill>
        <p:spPr bwMode="auto">
          <a:xfrm>
            <a:off x="251520" y="388516"/>
            <a:ext cx="8563429" cy="6001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трелка углом вверх 3">
            <a:hlinkClick r:id="rId3" action="ppaction://hlinksldjump"/>
          </p:cNvPr>
          <p:cNvSpPr/>
          <p:nvPr/>
        </p:nvSpPr>
        <p:spPr>
          <a:xfrm>
            <a:off x="7812360" y="5877272"/>
            <a:ext cx="504056" cy="432048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00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93" t="20635" r="15768" b="12699"/>
          <a:stretch/>
        </p:blipFill>
        <p:spPr bwMode="auto">
          <a:xfrm>
            <a:off x="174170" y="332345"/>
            <a:ext cx="8718310" cy="629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трелка углом вверх 3">
            <a:hlinkClick r:id="rId3" action="ppaction://hlinksldjump"/>
          </p:cNvPr>
          <p:cNvSpPr/>
          <p:nvPr/>
        </p:nvSpPr>
        <p:spPr>
          <a:xfrm>
            <a:off x="8316416" y="6309320"/>
            <a:ext cx="576064" cy="31440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113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19" t="12500" r="8973" b="6250"/>
          <a:stretch/>
        </p:blipFill>
        <p:spPr bwMode="auto">
          <a:xfrm>
            <a:off x="395536" y="188639"/>
            <a:ext cx="8568952" cy="642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трелка углом вверх 3">
            <a:hlinkClick r:id="rId3" action="ppaction://hlinksldjump"/>
          </p:cNvPr>
          <p:cNvSpPr/>
          <p:nvPr/>
        </p:nvSpPr>
        <p:spPr>
          <a:xfrm>
            <a:off x="8244408" y="6237312"/>
            <a:ext cx="504056" cy="37804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493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23" t="25794" r="17674" b="6250"/>
          <a:stretch/>
        </p:blipFill>
        <p:spPr bwMode="auto">
          <a:xfrm>
            <a:off x="107504" y="404664"/>
            <a:ext cx="8809574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трелка углом вверх 3">
            <a:hlinkClick r:id="rId3" action="ppaction://hlinksldjump"/>
          </p:cNvPr>
          <p:cNvSpPr/>
          <p:nvPr/>
        </p:nvSpPr>
        <p:spPr>
          <a:xfrm>
            <a:off x="8316416" y="5965901"/>
            <a:ext cx="600662" cy="288032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380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73" t="13293" r="8751" b="10714"/>
          <a:stretch/>
        </p:blipFill>
        <p:spPr bwMode="auto">
          <a:xfrm>
            <a:off x="330425" y="178199"/>
            <a:ext cx="8523642" cy="6529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трелка углом вверх 3">
            <a:hlinkClick r:id="rId3" action="ppaction://hlinksldjump"/>
          </p:cNvPr>
          <p:cNvSpPr/>
          <p:nvPr/>
        </p:nvSpPr>
        <p:spPr>
          <a:xfrm>
            <a:off x="8316416" y="6237312"/>
            <a:ext cx="432048" cy="36004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293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/>
                <a:ea typeface="Calibri"/>
              </a:rPr>
              <a:t>Примеры вопросов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200" y="1600203"/>
            <a:ext cx="8229600" cy="1828797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/>
                <a:ea typeface="Calibri"/>
              </a:rPr>
              <a:t>Взрослые часто запрещают детям что-то не потому, что это действительно опасно, а потому, что это неудобно </a:t>
            </a:r>
            <a:r>
              <a:rPr lang="ru-RU" dirty="0" smtClean="0">
                <a:latin typeface="Times New Roman"/>
                <a:ea typeface="Calibri"/>
              </a:rPr>
              <a:t>им.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4077072"/>
            <a:ext cx="79928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/>
                <a:ea typeface="Calibri"/>
              </a:rPr>
              <a:t>Самые лучшие вещи происходят, когда человек позволяет себе быть совершенно свободным от </a:t>
            </a:r>
            <a:r>
              <a:rPr lang="ru-RU" sz="3200" dirty="0" smtClean="0">
                <a:latin typeface="Times New Roman"/>
                <a:ea typeface="Calibri"/>
              </a:rPr>
              <a:t>правил.</a:t>
            </a:r>
            <a:endParaRPr lang="ru-RU" sz="3200" dirty="0"/>
          </a:p>
        </p:txBody>
      </p:sp>
      <p:sp>
        <p:nvSpPr>
          <p:cNvPr id="7" name="Стрелка углом вверх 6">
            <a:hlinkClick r:id="rId2" action="ppaction://hlinksldjump"/>
          </p:cNvPr>
          <p:cNvSpPr/>
          <p:nvPr/>
        </p:nvSpPr>
        <p:spPr>
          <a:xfrm>
            <a:off x="7884368" y="5805264"/>
            <a:ext cx="576064" cy="648072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6830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Другая 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C00000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273</Words>
  <Application>Microsoft Office PowerPoint</Application>
  <PresentationFormat>Экран (4:3)</PresentationFormat>
  <Paragraphs>64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Тема Office</vt:lpstr>
      <vt:lpstr>1_Тема Office</vt:lpstr>
      <vt:lpstr>Этапы проведения социально-психологического тестирования в образовательной организации</vt:lpstr>
      <vt:lpstr>Презентация PowerPoint</vt:lpstr>
      <vt:lpstr>Этапы проведения СПТ </vt:lpstr>
      <vt:lpstr>Этапы проведения СПТ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Примеры вопросов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ученик</dc:creator>
  <cp:lastModifiedBy>ученик</cp:lastModifiedBy>
  <cp:revision>19</cp:revision>
  <dcterms:created xsi:type="dcterms:W3CDTF">2023-11-03T06:12:08Z</dcterms:created>
  <dcterms:modified xsi:type="dcterms:W3CDTF">2024-01-19T04:53:31Z</dcterms:modified>
</cp:coreProperties>
</file>