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56" r:id="rId2"/>
    <p:sldId id="257" r:id="rId3"/>
    <p:sldId id="259" r:id="rId4"/>
    <p:sldId id="262" r:id="rId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15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751C80E-D9D5-4333-AEFB-3D348BB47F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0608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650764D-BB0F-4779-97C8-F125FA19F1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6908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89E053-8B53-4DB6-AFDC-20A56417B221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28FFC5-CAFD-473D-8DFC-B7E0609D0DF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147982-0CB2-4ECB-B5AC-AB0394A14C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082AA7-65D3-4103-B880-420A661BFE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5E0ED-2424-4DB6-B087-501F3B8D58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8300E-6A56-402C-882C-14F09801A84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7FA1A-C2C9-445C-ACC0-5BD062BFB28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59E272-34BE-4FF2-B942-80A4C9FDEC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B2DFA2-43E0-43E4-86AB-DBD5091BE38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6A787E-CC93-4470-96B0-BE4104CF7B2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DDB7CD-70B4-41DF-BCA5-A28E42D2256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1EE430-5B80-4B1E-9A52-AEDE09FBDB7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62D42E02-084D-494B-A131-E637E1E2EA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" Type="http://schemas.openxmlformats.org/officeDocument/2006/relationships/audio" Target="../media/audio2.wav"/><Relationship Id="rId16" Type="http://schemas.openxmlformats.org/officeDocument/2006/relationships/image" Target="../media/image21.png"/><Relationship Id="rId1" Type="http://schemas.openxmlformats.org/officeDocument/2006/relationships/audio" Target="../media/audio1.wav"/><Relationship Id="rId6" Type="http://schemas.openxmlformats.org/officeDocument/2006/relationships/image" Target="../media/image12.jpeg"/><Relationship Id="rId11" Type="http://schemas.openxmlformats.org/officeDocument/2006/relationships/image" Target="../media/image6.jpeg"/><Relationship Id="rId5" Type="http://schemas.openxmlformats.org/officeDocument/2006/relationships/image" Target="../media/image11.jpeg"/><Relationship Id="rId15" Type="http://schemas.openxmlformats.org/officeDocument/2006/relationships/image" Target="../media/image20.pn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" Type="http://schemas.openxmlformats.org/officeDocument/2006/relationships/audio" Target="../media/audio2.wav"/><Relationship Id="rId16" Type="http://schemas.openxmlformats.org/officeDocument/2006/relationships/image" Target="../media/image21.png"/><Relationship Id="rId1" Type="http://schemas.openxmlformats.org/officeDocument/2006/relationships/audio" Target="../media/audio1.wav"/><Relationship Id="rId6" Type="http://schemas.openxmlformats.org/officeDocument/2006/relationships/image" Target="../media/image12.jpeg"/><Relationship Id="rId11" Type="http://schemas.openxmlformats.org/officeDocument/2006/relationships/image" Target="../media/image6.jpeg"/><Relationship Id="rId5" Type="http://schemas.openxmlformats.org/officeDocument/2006/relationships/image" Target="../media/image11.jpeg"/><Relationship Id="rId15" Type="http://schemas.openxmlformats.org/officeDocument/2006/relationships/image" Target="../media/image20.pn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668" y="1767962"/>
            <a:ext cx="8569325" cy="1189552"/>
          </a:xfrm>
        </p:spPr>
        <p:txBody>
          <a:bodyPr/>
          <a:lstStyle/>
          <a:p>
            <a:pPr algn="ctr" eaLnBrk="1" hangingPunct="1"/>
            <a:r>
              <a:rPr lang="ru-RU" sz="40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СОБЕРИ ФРУКТЫ</a:t>
            </a:r>
            <a:r>
              <a:rPr lang="en-US" sz="40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КОРЗИНУ</a:t>
            </a:r>
          </a:p>
        </p:txBody>
      </p:sp>
      <p:sp>
        <p:nvSpPr>
          <p:cNvPr id="2051" name="AutoShape 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56550" y="6165850"/>
            <a:ext cx="898525" cy="466725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052" name="Picture 5" descr="30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7556" y="2957513"/>
            <a:ext cx="1944687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6" descr="3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333375"/>
            <a:ext cx="1871663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7" descr="3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4365625"/>
            <a:ext cx="105568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8" descr="3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11587" y="3084512"/>
            <a:ext cx="1655763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9" descr="3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5825" y="0"/>
            <a:ext cx="168751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10" descr="36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313" y="5013325"/>
            <a:ext cx="1223962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1" descr="3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32699" y="2636912"/>
            <a:ext cx="1046163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2" descr="40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65108" y="2974975"/>
            <a:ext cx="118903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3" descr="4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43313" y="676274"/>
            <a:ext cx="1824037" cy="1103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TextBox 14"/>
          <p:cNvSpPr txBox="1">
            <a:spLocks noChangeArrowheads="1"/>
          </p:cNvSpPr>
          <p:nvPr/>
        </p:nvSpPr>
        <p:spPr bwMode="auto">
          <a:xfrm>
            <a:off x="2987909" y="214313"/>
            <a:ext cx="313008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Дидактическая 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игра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788024" y="4653136"/>
            <a:ext cx="41353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педагог-психолог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ГБУ ЦППМСП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м.р.К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-Черкасский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Свинарёва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С.В.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2" name="Picture 30" descr="3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404813"/>
            <a:ext cx="178435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AutoShape 9"/>
          <p:cNvSpPr>
            <a:spLocks noChangeArrowheads="1"/>
          </p:cNvSpPr>
          <p:nvPr/>
        </p:nvSpPr>
        <p:spPr bwMode="auto">
          <a:xfrm rot="-5400000">
            <a:off x="3924300" y="-387349"/>
            <a:ext cx="935037" cy="5256212"/>
          </a:xfrm>
          <a:prstGeom prst="moon">
            <a:avLst>
              <a:gd name="adj" fmla="val 56194"/>
            </a:avLst>
          </a:prstGeom>
          <a:solidFill>
            <a:srgbClr val="FFCC99"/>
          </a:solidFill>
          <a:ln w="25400">
            <a:solidFill>
              <a:srgbClr val="FF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82" name="Picture 10" descr="3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349500"/>
            <a:ext cx="9318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 descr="3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860800"/>
            <a:ext cx="1944688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 descr="4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250" y="2565400"/>
            <a:ext cx="155575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5" name="Picture 13" descr="4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638" y="5229225"/>
            <a:ext cx="140017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6" name="Picture 14" descr="3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650" y="4797425"/>
            <a:ext cx="1003300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7" name="Picture 15" descr="3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3068638"/>
            <a:ext cx="16906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8" name="Picture 16" descr="3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125" y="4076700"/>
            <a:ext cx="1223963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9" name="Picture 17" descr="35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2225" y="2852738"/>
            <a:ext cx="1501775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0" name="Picture 18" descr="3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075" y="5300663"/>
            <a:ext cx="178435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1" name="Picture 19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888" y="2781300"/>
            <a:ext cx="1368425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75" y="4005263"/>
            <a:ext cx="1223963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3789363"/>
            <a:ext cx="20161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4" name="Picture 22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2615134">
            <a:off x="250825" y="5516563"/>
            <a:ext cx="17637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5" name="Picture 23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888" y="5013325"/>
            <a:ext cx="887412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6" name="Picture 24" descr="4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0" y="836613"/>
            <a:ext cx="1555750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7" name="Picture 25" descr="3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913" y="692150"/>
            <a:ext cx="1944687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8" name="Picture 26" descr="3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1125538"/>
            <a:ext cx="9318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9" name="Picture 27" descr="4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4663" y="260350"/>
            <a:ext cx="140017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0" name="Picture 28" descr="3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1125538"/>
            <a:ext cx="1223963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1" name="Picture 29" descr="3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75" y="692150"/>
            <a:ext cx="1003300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3" name="Picture 31" descr="3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8400" y="1052513"/>
            <a:ext cx="16906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4" name="Picture 32" descr="35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24841">
            <a:off x="5364163" y="260350"/>
            <a:ext cx="1501775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5" name="Picture 33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659563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6" name="Picture 3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443663" y="60213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7" name="Picture 35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900113" y="56610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8" name="Picture 3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187450" y="40052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09" name="Picture 3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7988" y="57340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0" name="Picture 3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059113" y="4437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1" name="Picture 39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779838" y="3716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2" name="Picture 40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051050" y="3068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3" name="Picture 41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172450" y="35004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4" name="Picture 42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019925" y="4581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5" name="Picture 43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364163" y="4292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6" name="Picture 4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787900" y="58054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8" name="Picture 46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55650" y="2924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20" name="Picture 48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627313" y="57340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AutoShape 5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79388" y="188913"/>
            <a:ext cx="865187" cy="43180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992" fill="hold"/>
                                        <p:tgtEl>
                                          <p:spTgt spid="31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1"/>
                  </p:tgtEl>
                </p:cond>
              </p:nextCondLst>
            </p:seq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05"/>
                </p:tgtEl>
              </p:cMediaNode>
            </p:audio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06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0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24" dur="1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992" fill="hold"/>
                                        <p:tgtEl>
                                          <p:spTgt spid="310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39" dur="1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30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992" fill="hold"/>
                                        <p:tgtEl>
                                          <p:spTgt spid="31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4"/>
                  </p:tgtEl>
                </p:cond>
              </p:nextCondLst>
            </p:seq>
            <p:audio>
              <p:cMediaNode showWhenStopped="0"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07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0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1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55" dur="1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56" dur="1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3992" fill="hold"/>
                                        <p:tgtEl>
                                          <p:spTgt spid="3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3"/>
                  </p:tgtEl>
                </p:cond>
              </p:nextCondLst>
            </p:seq>
            <p:audio>
              <p:cMediaNode showWhenStopped="0">
                <p:cTn id="6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08"/>
                </p:tgtEl>
              </p:cMediaNode>
            </p:audio>
            <p:audio>
              <p:cMediaNode showWhenStopped="0">
                <p:cTn id="6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09"/>
                </p:tgtEl>
              </p:cMediaNode>
            </p:audi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30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1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72" dur="1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3992" fill="hold"/>
                                        <p:tgtEl>
                                          <p:spTgt spid="31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2"/>
                  </p:tgtEl>
                </p:cond>
              </p:nextCondLst>
            </p:seq>
            <p:audio>
              <p:cMediaNode showWhenStopped="0">
                <p:cTn id="8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10"/>
                </p:tgtEl>
              </p:cMediaNode>
            </p:audio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0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4745" fill="hold"/>
                                        <p:tgtEl>
                                          <p:spTgt spid="31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7"/>
                  </p:tgtEl>
                </p:cond>
              </p:nextCondLst>
            </p:seq>
            <p:audio>
              <p:cMediaNode showWhenStopped="0">
                <p:cTn id="9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11"/>
                </p:tgtEl>
              </p:cMediaNode>
            </p:audio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30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4745" fill="hold"/>
                                        <p:tgtEl>
                                          <p:spTgt spid="31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0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4745" fill="hold"/>
                                        <p:tgtEl>
                                          <p:spTgt spid="31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4"/>
                  </p:tgtEl>
                </p:cond>
              </p:nextCondLst>
            </p:seq>
            <p:audio>
              <p:cMediaNode showWhenStopped="0">
                <p:cTn id="1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12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30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4745" fill="hold"/>
                                        <p:tgtEl>
                                          <p:spTgt spid="31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9"/>
                  </p:tgtEl>
                </p:cond>
              </p:nextCondLst>
            </p:seq>
            <p:audio>
              <p:cMediaNode showWhenStopped="0">
                <p:cTn id="1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13"/>
                </p:tgtEl>
              </p:cMediaNode>
            </p:audio>
            <p:audio>
              <p:cMediaNode showWhenStopped="0">
                <p:cTn id="1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14"/>
                </p:tgtEl>
              </p:cMediaNode>
            </p:audio>
            <p:audio>
              <p:cMediaNode showWhenStopped="0">
                <p:cTn id="1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15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0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4745" fill="hold"/>
                                        <p:tgtEl>
                                          <p:spTgt spid="31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5"/>
                  </p:tgtEl>
                </p:cond>
              </p:nextCondLst>
            </p:seq>
            <p:audio>
              <p:cMediaNode showWhenStopped="0">
                <p:cTn id="13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16"/>
                </p:tgtEl>
              </p:cMediaNode>
            </p:audio>
            <p:audio>
              <p:cMediaNode showWhenStopped="0">
                <p:cTn id="1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18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0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4745" fill="hold"/>
                                        <p:tgtEl>
                                          <p:spTgt spid="31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0"/>
                  </p:tgtEl>
                </p:cond>
              </p:nextCondLst>
            </p:seq>
            <p:audio>
              <p:cMediaNode showWhenStopped="0">
                <p:cTn id="15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20"/>
                </p:tgtEl>
              </p:cMediaNode>
            </p:audio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4745" fill="hold"/>
                                        <p:tgtEl>
                                          <p:spTgt spid="31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3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30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7" dur="4745" fill="hold"/>
                                        <p:tgtEl>
                                          <p:spTgt spid="3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3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8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30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7" dur="4745" fill="hold"/>
                                        <p:tgtEl>
                                          <p:spTgt spid="3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3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00338" y="404813"/>
            <a:ext cx="178435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AutoShape 3"/>
          <p:cNvSpPr>
            <a:spLocks noChangeArrowheads="1"/>
          </p:cNvSpPr>
          <p:nvPr/>
        </p:nvSpPr>
        <p:spPr bwMode="auto">
          <a:xfrm rot="-5400000">
            <a:off x="3924300" y="-387349"/>
            <a:ext cx="935037" cy="5256212"/>
          </a:xfrm>
          <a:prstGeom prst="moon">
            <a:avLst>
              <a:gd name="adj" fmla="val 56194"/>
            </a:avLst>
          </a:prstGeom>
          <a:solidFill>
            <a:srgbClr val="FFCC99"/>
          </a:solidFill>
          <a:ln w="25400">
            <a:solidFill>
              <a:srgbClr val="FF99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9220" name="Picture 4" descr="3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2349500"/>
            <a:ext cx="931862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 descr="3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860800"/>
            <a:ext cx="1944688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 descr="4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250" y="2565400"/>
            <a:ext cx="155575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7" descr="4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11638" y="5229225"/>
            <a:ext cx="140017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8" descr="3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740650" y="4797425"/>
            <a:ext cx="1003300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9" descr="3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3068638"/>
            <a:ext cx="16906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0" descr="3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88125" y="4076700"/>
            <a:ext cx="1223963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1" descr="35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2225" y="2852738"/>
            <a:ext cx="1501775" cy="153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2" descr="3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075" y="5300663"/>
            <a:ext cx="1784350" cy="106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888" y="2781300"/>
            <a:ext cx="1368425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75" y="4005263"/>
            <a:ext cx="1223963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1" name="Picture 15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288" y="3789363"/>
            <a:ext cx="201612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2" name="Picture 16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2615134">
            <a:off x="250825" y="5516563"/>
            <a:ext cx="17637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3" name="Picture 17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888" y="5013325"/>
            <a:ext cx="887412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4" name="Picture 18" descr="4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1500" y="836613"/>
            <a:ext cx="1555750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5" name="Picture 19" descr="3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913" y="692150"/>
            <a:ext cx="1944687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6" name="Picture 20" descr="3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6600" y="1125538"/>
            <a:ext cx="9318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7" name="Picture 21" descr="40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4663" y="260350"/>
            <a:ext cx="1400175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8" name="Picture 22" descr="36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7900" y="1125538"/>
            <a:ext cx="1223963" cy="1058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9" name="Picture 23" descr="3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875" y="692150"/>
            <a:ext cx="1003300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0" name="Picture 24" descr="3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8400" y="1052513"/>
            <a:ext cx="169068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1" name="Picture 25" descr="35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924841">
            <a:off x="5364163" y="260350"/>
            <a:ext cx="1501775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2" name="Picture 26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659563" y="33575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3" name="Picture 2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443663" y="60213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4" name="Picture 28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900113" y="56610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5" name="Picture 29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187450" y="40052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6" name="Picture 30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027988" y="57340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7" name="Picture 31">
            <a:hlinkClick r:id="" action="ppaction://media"/>
          </p:cNvPr>
          <p:cNvPicPr>
            <a:picLocks noRot="1" noChangeAspect="1" noChangeArrowheads="1"/>
          </p:cNvPicPr>
          <p:nvPr>
            <a:wavAudioFile r:embed="rId1" name="ELPHRG01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059113" y="44370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8" name="Picture 32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779838" y="37163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9" name="Picture 33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051050" y="30686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0" name="Picture 34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8172450" y="35004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1" name="Picture 35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019925" y="4581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2" name="Picture 36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364163" y="4292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3" name="Picture 37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787900" y="58054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4" name="Picture 38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55650" y="2924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5" name="Picture 39">
            <a:hlinkClick r:id="" action="ppaction://media"/>
          </p:cNvPr>
          <p:cNvPicPr>
            <a:picLocks noRot="1" noChangeAspect="1" noChangeArrowheads="1"/>
          </p:cNvPicPr>
          <p:nvPr>
            <a:wavAudioFile r:embed="rId2" name="j0214098.wav"/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627313" y="57340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37" name="AutoShape 4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179388" y="188913"/>
            <a:ext cx="865187" cy="431800"/>
          </a:xfrm>
          <a:prstGeom prst="actionButtonReturn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992" fill="hold"/>
                                        <p:tgtEl>
                                          <p:spTgt spid="92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9"/>
                  </p:tgtEl>
                </p:cond>
              </p:nextCondLst>
            </p:seq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2"/>
                </p:tgtEl>
              </p:cMediaNode>
            </p:audio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3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2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24" dur="1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992" fill="hold"/>
                                        <p:tgtEl>
                                          <p:spTgt spid="92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2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1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39" dur="1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992" fill="hold"/>
                                        <p:tgtEl>
                                          <p:spTgt spid="92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2"/>
                  </p:tgtEl>
                </p:cond>
              </p:nextCondLst>
            </p:seq>
            <p:audio>
              <p:cMediaNode showWhenStopped="0">
                <p:cTn id="4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4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2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1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55" dur="1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56" dur="1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3992" fill="hold"/>
                                        <p:tgtEl>
                                          <p:spTgt spid="9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1"/>
                  </p:tgtEl>
                </p:cond>
              </p:nextCondLst>
            </p:seq>
            <p:audio>
              <p:cMediaNode showWhenStopped="0">
                <p:cTn id="6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5"/>
                </p:tgtEl>
              </p:cMediaNode>
            </p:audio>
            <p:audio>
              <p:cMediaNode showWhenStopped="0">
                <p:cTn id="6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6"/>
                </p:tgtEl>
              </p:cMediaNode>
            </p:audi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92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1" dur="1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animClr clrSpc="rgb" dir="cw">
                                      <p:cBhvr>
                                        <p:cTn id="72" dur="1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CFF"/>
                                      </p:to>
                                    </p:animClr>
                                    <p:set>
                                      <p:cBhvr>
                                        <p:cTn id="73" dur="1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3992" fill="hold"/>
                                        <p:tgtEl>
                                          <p:spTgt spid="9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0"/>
                  </p:tgtEl>
                </p:cond>
              </p:nextCondLst>
            </p:seq>
            <p:audio>
              <p:cMediaNode showWhenStopped="0">
                <p:cTn id="8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7"/>
                </p:tgtEl>
              </p:cMediaNode>
            </p:audio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9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4745" fill="hold"/>
                                        <p:tgtEl>
                                          <p:spTgt spid="92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5"/>
                  </p:tgtEl>
                </p:cond>
              </p:nextCondLst>
            </p:seq>
            <p:audio>
              <p:cMediaNode showWhenStopped="0">
                <p:cTn id="9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8"/>
                </p:tgtEl>
              </p:cMediaNode>
            </p:audio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4745" fill="hold"/>
                                        <p:tgtEl>
                                          <p:spTgt spid="9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4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9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4745" fill="hold"/>
                                        <p:tgtEl>
                                          <p:spTgt spid="9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2"/>
                  </p:tgtEl>
                </p:cond>
              </p:nextCondLst>
            </p:seq>
            <p:audio>
              <p:cMediaNode showWhenStopped="0">
                <p:cTn id="1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9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9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1" dur="4745" fill="hold"/>
                                        <p:tgtEl>
                                          <p:spTgt spid="9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7"/>
                  </p:tgtEl>
                </p:cond>
              </p:nextCondLst>
            </p:seq>
            <p:audio>
              <p:cMediaNode showWhenStopped="0">
                <p:cTn id="1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0"/>
                </p:tgtEl>
              </p:cMediaNode>
            </p:audio>
            <p:audio>
              <p:cMediaNode showWhenStopped="0">
                <p:cTn id="1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1"/>
                </p:tgtEl>
              </p:cMediaNode>
            </p:audio>
            <p:audio>
              <p:cMediaNode showWhenStopped="0">
                <p:cTn id="1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2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9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4" dur="4745" fill="hold"/>
                                        <p:tgtEl>
                                          <p:spTgt spid="9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3"/>
                  </p:tgtEl>
                </p:cond>
              </p:nextCondLst>
            </p:seq>
            <p:audio>
              <p:cMediaNode showWhenStopped="0">
                <p:cTn id="13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3"/>
                </p:tgtEl>
              </p:cMediaNode>
            </p:audio>
            <p:audio>
              <p:cMediaNode showWhenStopped="0">
                <p:cTn id="1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4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9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4745" fill="hold"/>
                                        <p:tgtEl>
                                          <p:spTgt spid="92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8"/>
                  </p:tgtEl>
                </p:cond>
              </p:nextCondLst>
            </p:seq>
            <p:audio>
              <p:cMediaNode showWhenStopped="0">
                <p:cTn id="15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5"/>
                </p:tgtEl>
              </p:cMediaNode>
            </p:audio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9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7" dur="4745" fill="hold"/>
                                        <p:tgtEl>
                                          <p:spTgt spid="92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0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9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7" dur="4745" fill="hold"/>
                                        <p:tgtEl>
                                          <p:spTgt spid="92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6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9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7" dur="4745" fill="hold"/>
                                        <p:tgtEl>
                                          <p:spTgt spid="92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0486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8800" dirty="0" smtClean="0">
                <a:solidFill>
                  <a:srgbClr val="FF0000"/>
                </a:solidFill>
              </a:rPr>
              <a:t>Молодец!!!</a:t>
            </a:r>
            <a:endParaRPr lang="ru-RU" sz="8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20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187</TotalTime>
  <Words>18</Words>
  <Application>Microsoft Office PowerPoint</Application>
  <PresentationFormat>Экран (4:3)</PresentationFormat>
  <Paragraphs>7</Paragraphs>
  <Slides>4</Slides>
  <Notes>1</Notes>
  <HiddenSlides>0</HiddenSlides>
  <MMClips>28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Воздушный поток</vt:lpstr>
      <vt:lpstr>СОБЕРИ ФРУКТЫ В КОРЗИНУ</vt:lpstr>
      <vt:lpstr>Презентация PowerPoint</vt:lpstr>
      <vt:lpstr>Презентация PowerPoint</vt:lpstr>
      <vt:lpstr>Молодец!!!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Педан</cp:lastModifiedBy>
  <cp:revision>23</cp:revision>
  <dcterms:created xsi:type="dcterms:W3CDTF">2012-01-21T09:38:56Z</dcterms:created>
  <dcterms:modified xsi:type="dcterms:W3CDTF">2020-04-08T05:42:24Z</dcterms:modified>
</cp:coreProperties>
</file>