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eg"/><Relationship Id="rId18" Type="http://schemas.openxmlformats.org/officeDocument/2006/relationships/image" Target="../media/image16.jpg"/><Relationship Id="rId3" Type="http://schemas.openxmlformats.org/officeDocument/2006/relationships/audio" Target="../media/audio2.wav"/><Relationship Id="rId21" Type="http://schemas.openxmlformats.org/officeDocument/2006/relationships/image" Target="../media/image19.jpg"/><Relationship Id="rId7" Type="http://schemas.openxmlformats.org/officeDocument/2006/relationships/image" Target="../media/image5.jp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openxmlformats.org/officeDocument/2006/relationships/image" Target="../media/image23.jpeg"/><Relationship Id="rId2" Type="http://schemas.openxmlformats.org/officeDocument/2006/relationships/audio" Target="../media/audio1.wav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24" Type="http://schemas.openxmlformats.org/officeDocument/2006/relationships/image" Target="../media/image22.jpg"/><Relationship Id="rId5" Type="http://schemas.microsoft.com/office/2007/relationships/hdphoto" Target="../media/hdphoto1.wdp"/><Relationship Id="rId15" Type="http://schemas.openxmlformats.org/officeDocument/2006/relationships/image" Target="../media/image13.pn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14.jpeg"/><Relationship Id="rId26" Type="http://schemas.openxmlformats.org/officeDocument/2006/relationships/image" Target="../media/image6.jpg"/><Relationship Id="rId3" Type="http://schemas.openxmlformats.org/officeDocument/2006/relationships/audio" Target="../media/audio2.wav"/><Relationship Id="rId21" Type="http://schemas.openxmlformats.org/officeDocument/2006/relationships/image" Target="../media/image5.jp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17" Type="http://schemas.openxmlformats.org/officeDocument/2006/relationships/image" Target="../media/image16.jpg"/><Relationship Id="rId25" Type="http://schemas.openxmlformats.org/officeDocument/2006/relationships/image" Target="../media/image38.jpeg"/><Relationship Id="rId2" Type="http://schemas.openxmlformats.org/officeDocument/2006/relationships/audio" Target="../media/audio1.wav"/><Relationship Id="rId16" Type="http://schemas.openxmlformats.org/officeDocument/2006/relationships/image" Target="../media/image17.jpg"/><Relationship Id="rId20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24" Type="http://schemas.openxmlformats.org/officeDocument/2006/relationships/image" Target="../media/image37.jpeg"/><Relationship Id="rId5" Type="http://schemas.microsoft.com/office/2007/relationships/hdphoto" Target="../media/hdphoto2.wdp"/><Relationship Id="rId15" Type="http://schemas.openxmlformats.org/officeDocument/2006/relationships/image" Target="../media/image34.jpg"/><Relationship Id="rId23" Type="http://schemas.openxmlformats.org/officeDocument/2006/relationships/image" Target="../media/image36.jpeg"/><Relationship Id="rId10" Type="http://schemas.openxmlformats.org/officeDocument/2006/relationships/image" Target="../media/image29.jpeg"/><Relationship Id="rId19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28.jpeg"/><Relationship Id="rId14" Type="http://schemas.openxmlformats.org/officeDocument/2006/relationships/image" Target="../media/image33.jpg"/><Relationship Id="rId2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116632"/>
            <a:ext cx="806489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</a:t>
            </a:r>
          </a:p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«Хорошо или плохо.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600" b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сделать?»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3772996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</a:t>
            </a:r>
          </a:p>
          <a:p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Свинарёва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Владимировна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ГБУ ЦППМСП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м.р.Кинель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-Черкасский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90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5182" y="260648"/>
            <a:ext cx="777686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 дружок!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тебе поиграть в игру: «Хорошо или плохо» 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Тебе нужно выполнить 2 задания.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«Дерево с хорошими поступками» (рассмотри внимательно и из появившихся картинок, нужно выбрать только те картинки, на которых люди совершают хорошие поступки. 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Отправить в корзину, плохие поступки которые совершают люди (рассмотри внимательно и из появившихся картинок выбери плохие)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Удачи тебе друг!</a:t>
            </a:r>
          </a:p>
          <a:p>
            <a:pPr algn="just"/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*Подсказка</a:t>
            </a:r>
          </a:p>
          <a:p>
            <a:pPr algn="just"/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Сделай громче звук, это поможет тебе…  узнаешь, правильный ли ты сделал выбор.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7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00" b="98700" l="4111" r="9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0"/>
            <a:ext cx="3192588" cy="3547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7" y="0"/>
            <a:ext cx="6408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 сделаем дерево с хорошими поступками. Рассмотри картинки и отправь на дерево, только те, на которых люди ведут себя хорошо.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501" y="3077724"/>
            <a:ext cx="1031282" cy="105111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73" y="3788294"/>
            <a:ext cx="1290638" cy="129540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382" y="1015663"/>
            <a:ext cx="1195760" cy="124890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854187"/>
            <a:ext cx="1171098" cy="88607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893" y="3848822"/>
            <a:ext cx="1354757" cy="108185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43" y="1121625"/>
            <a:ext cx="1473258" cy="117423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631" y="2386435"/>
            <a:ext cx="982320" cy="106822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460" y="5323956"/>
            <a:ext cx="1334193" cy="138203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142" y="4250503"/>
            <a:ext cx="1016664" cy="93895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207" y="4641195"/>
            <a:ext cx="1159793" cy="109653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53" y="5124074"/>
            <a:ext cx="1230284" cy="141961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759" y="1768816"/>
            <a:ext cx="1276150" cy="125294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74" y="1044701"/>
            <a:ext cx="1369119" cy="142943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109" y="5274679"/>
            <a:ext cx="1182241" cy="126901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447" y="5405108"/>
            <a:ext cx="1266053" cy="121973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55" y="3432161"/>
            <a:ext cx="1237286" cy="124662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354" y="3603281"/>
            <a:ext cx="996844" cy="904383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079" y="2354135"/>
            <a:ext cx="1259214" cy="130427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09" y="4641195"/>
            <a:ext cx="1269690" cy="115054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859" y="3440007"/>
            <a:ext cx="1057682" cy="93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4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28091 -0.34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45" y="-1703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96296E-6 L 0.03837 -0.722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-3613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0.50156 -0.1270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9" y="-63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0.33819 -0.0856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10" y="-4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0.62205 -0.1986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-99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40741E-7 L 0.6467 -0.4092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26" y="-204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36858 -0.4444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0" y="-222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59983 -0.7236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83" y="-361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24098 -0.5872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49" y="-293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-0.05052 -0.624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-31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00299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давай с тобой отправим плохие поступки в мусорную корзину. И запомни, что так делать нельзя!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69" b="100000" l="10000" r="92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3933056"/>
            <a:ext cx="2950692" cy="3212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50" y="5471331"/>
            <a:ext cx="905272" cy="9450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88" y="3032224"/>
            <a:ext cx="1325517" cy="10818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132856"/>
            <a:ext cx="1137100" cy="10475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50" y="4209930"/>
            <a:ext cx="1340147" cy="10434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009" y="2647371"/>
            <a:ext cx="989428" cy="9257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77" y="2783515"/>
            <a:ext cx="1219320" cy="10807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88" y="1656170"/>
            <a:ext cx="1071034" cy="9533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654" y="128143"/>
            <a:ext cx="1263572" cy="12803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28" y="5091455"/>
            <a:ext cx="1140988" cy="11712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304" y="4259432"/>
            <a:ext cx="1072419" cy="120456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88" y="5604378"/>
            <a:ext cx="1103474" cy="11844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1" y="1206064"/>
            <a:ext cx="1317246" cy="13752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182" y="1702089"/>
            <a:ext cx="970541" cy="11199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659" y="960057"/>
            <a:ext cx="968254" cy="95064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06" y="1051034"/>
            <a:ext cx="1115595" cy="11056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085" y="3528990"/>
            <a:ext cx="1356873" cy="136187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589" y="2707159"/>
            <a:ext cx="1260061" cy="128429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89" y="1435381"/>
            <a:ext cx="969598" cy="95902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67" y="3731095"/>
            <a:ext cx="1307440" cy="104407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7" y="1861613"/>
            <a:ext cx="1004795" cy="80085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494" y="5253353"/>
            <a:ext cx="1309616" cy="136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2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-0.80486 0.537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43" y="268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81481E-6 L -0.74965 0.3780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483" y="1888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59259E-6 L -0.01823 0.4863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24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-0.29132 0.5497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274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48576 0.563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88" y="281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41667 0.5145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3" y="257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25261 0.3930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9" y="196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57413 0.4696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15" y="234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66927 0.7768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72" y="388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75989 0.2111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3" y="105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-0.7849 -0.004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53" y="-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0.65121 0.0502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69" y="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L -0.29965 0.0743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83" y="3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-0.36285 0.146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42" y="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125944">
            <a:off x="1735253" y="1692537"/>
            <a:ext cx="568566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</a:p>
          <a:p>
            <a:pPr algn="ctr"/>
            <a:r>
              <a:rPr lang="ru-RU" sz="80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Молодец!!!</a:t>
            </a:r>
            <a:endParaRPr lang="ru-RU" sz="80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1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5720"/>
            <a:ext cx="2319020" cy="3002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1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0"/>
            <a:ext cx="2319020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115</TotalTime>
  <Words>163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Психологи</dc:creator>
  <cp:lastModifiedBy>Педан</cp:lastModifiedBy>
  <cp:revision>18</cp:revision>
  <dcterms:created xsi:type="dcterms:W3CDTF">2020-04-18T10:26:55Z</dcterms:created>
  <dcterms:modified xsi:type="dcterms:W3CDTF">2020-04-21T05:13:26Z</dcterms:modified>
</cp:coreProperties>
</file>