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9" Type="http://schemas.microsoft.com/office/2007/relationships/hdphoto" Target="../media/hdphoto17.wdp"/><Relationship Id="rId3" Type="http://schemas.openxmlformats.org/officeDocument/2006/relationships/audio" Target="../media/audio2.wav"/><Relationship Id="rId21" Type="http://schemas.microsoft.com/office/2007/relationships/hdphoto" Target="../media/hdphoto8.wdp"/><Relationship Id="rId34" Type="http://schemas.openxmlformats.org/officeDocument/2006/relationships/image" Target="../media/image19.pn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microsoft.com/office/2007/relationships/hdphoto" Target="../media/hdphoto6.wdp"/><Relationship Id="rId25" Type="http://schemas.microsoft.com/office/2007/relationships/hdphoto" Target="../media/hdphoto10.wdp"/><Relationship Id="rId33" Type="http://schemas.microsoft.com/office/2007/relationships/hdphoto" Target="../media/hdphoto14.wdp"/><Relationship Id="rId38" Type="http://schemas.openxmlformats.org/officeDocument/2006/relationships/image" Target="../media/image21.png"/><Relationship Id="rId2" Type="http://schemas.openxmlformats.org/officeDocument/2006/relationships/audio" Target="../media/audio1.wav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29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37" Type="http://schemas.microsoft.com/office/2007/relationships/hdphoto" Target="../media/hdphoto16.wdp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23" Type="http://schemas.microsoft.com/office/2007/relationships/hdphoto" Target="../media/hdphoto9.wdp"/><Relationship Id="rId28" Type="http://schemas.openxmlformats.org/officeDocument/2006/relationships/image" Target="../media/image16.png"/><Relationship Id="rId36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microsoft.com/office/2007/relationships/hdphoto" Target="../media/hdphoto7.wdp"/><Relationship Id="rId31" Type="http://schemas.microsoft.com/office/2007/relationships/hdphoto" Target="../media/hdphoto13.wdp"/><Relationship Id="rId4" Type="http://schemas.openxmlformats.org/officeDocument/2006/relationships/image" Target="../media/image3.jpeg"/><Relationship Id="rId9" Type="http://schemas.microsoft.com/office/2007/relationships/hdphoto" Target="../media/hdphoto2.wdp"/><Relationship Id="rId14" Type="http://schemas.openxmlformats.org/officeDocument/2006/relationships/image" Target="../media/image9.png"/><Relationship Id="rId22" Type="http://schemas.openxmlformats.org/officeDocument/2006/relationships/image" Target="../media/image13.png"/><Relationship Id="rId27" Type="http://schemas.microsoft.com/office/2007/relationships/hdphoto" Target="../media/hdphoto11.wdp"/><Relationship Id="rId30" Type="http://schemas.openxmlformats.org/officeDocument/2006/relationships/image" Target="../media/image17.png"/><Relationship Id="rId35" Type="http://schemas.microsoft.com/office/2007/relationships/hdphoto" Target="../media/hdphoto1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audio" Target="../media/audio1.wav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audio" Target="../media/audio2.wav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microsoft.com/office/2007/relationships/hdphoto" Target="../media/hdphoto18.wdp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4824" y="1700808"/>
            <a:ext cx="590465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дошкольного возраста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«Дикие и домашние животные»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9992" y="422108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Свинарёва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С.В., педагог-психолог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ГБУ ЦППМСП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м.р.К-Черкасский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48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95218" y="105273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  <a:endParaRPr lang="ru-RU" sz="4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1700808"/>
            <a:ext cx="63367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 дорогой друг!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тебе поиграть в игру «Дикие и домашние животные»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тобой 2 слайда с животными. 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Твоя задача на первом слайде помочь домашним животным попасть на ферму. </a:t>
            </a:r>
          </a:p>
          <a:p>
            <a:pPr algn="just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слайде диких животных проводить в лес.</a:t>
            </a:r>
          </a:p>
          <a:p>
            <a:pPr algn="just"/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забудь сделать </a:t>
            </a:r>
            <a:r>
              <a:rPr lang="ru-RU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погромче</a:t>
            </a: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звук, это поможет                                         </a:t>
            </a:r>
          </a:p>
          <a:p>
            <a:pPr algn="just"/>
            <a:r>
              <a:rPr lang="ru-RU" sz="2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тебе узнать, правильный ли ты сделал выбор. </a:t>
            </a:r>
          </a:p>
          <a:p>
            <a:pPr algn="just"/>
            <a:r>
              <a:rPr lang="ru-RU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Удачи!!!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05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518" y="-26488"/>
            <a:ext cx="9173517" cy="688448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0674" y="38374"/>
            <a:ext cx="374332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38374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домашним животным попасть на ферму</a:t>
            </a:r>
            <a:endParaRPr lang="ru-RU" sz="24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839" b="96646" l="1500" r="97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319" y="2654514"/>
            <a:ext cx="1759393" cy="13987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6125" b="90000" l="10000" r="92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8691" y="3941568"/>
            <a:ext cx="1605652" cy="16056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1669" b="89859" l="475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3891" y="4171423"/>
            <a:ext cx="2052176" cy="13322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3891" y="4986000"/>
            <a:ext cx="2072144" cy="16230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1661" b="92193" l="2875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779" y="5386181"/>
            <a:ext cx="1719396" cy="1293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backgroundRemoval t="6080" b="89920" l="10000" r="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2265" y="5179441"/>
            <a:ext cx="2027847" cy="15842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ackgroundRemoval t="0" b="97333" l="3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0446" y="1124744"/>
            <a:ext cx="1094900" cy="10949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backgroundRemoval t="4394" b="93182" l="9986" r="874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2645" y="4215016"/>
            <a:ext cx="1262256" cy="117116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backgroundRemoval t="1055" b="97152" l="9692" r="947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1656" y="3160330"/>
            <a:ext cx="936061" cy="101184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 xmlns="">
                  <a14:imgLayer r:embed="rId25">
                    <a14:imgEffect>
                      <a14:backgroundRemoval t="0" b="979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3750" y="2822466"/>
            <a:ext cx="1191455" cy="13238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 xmlns="">
                  <a14:imgLayer r:embed="rId27">
                    <a14:imgEffect>
                      <a14:backgroundRemoval t="1095" b="89964" l="0" r="952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835" y="1018973"/>
            <a:ext cx="2147460" cy="16011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1517" y="2454322"/>
            <a:ext cx="1868301" cy="12439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backgroundRemoval t="3385" b="97385" l="0" r="972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8648" y="5690452"/>
            <a:ext cx="1215243" cy="10732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 xmlns="">
                  <a14:imgLayer r:embed="rId33">
                    <a14:imgEffect>
                      <a14:backgroundRemoval t="9832" b="89832" l="2444" r="96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994" y="5179441"/>
            <a:ext cx="1803699" cy="179367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 xmlns="">
                  <a14:imgLayer r:embed="rId3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674" y="4429147"/>
            <a:ext cx="2250879" cy="150058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 xmlns="">
                  <a14:imgLayer r:embed="rId37">
                    <a14:imgEffect>
                      <a14:backgroundRemoval t="308" b="92615" l="9667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874" y="3809703"/>
            <a:ext cx="2110421" cy="171471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 xmlns="">
                  <a14:imgLayer r:embed="rId39">
                    <a14:imgEffect>
                      <a14:backgroundRemoval t="9684" b="93676" l="6658" r="963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8698" y="3400087"/>
            <a:ext cx="1972483" cy="135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36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 L 0.24393 0.0041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51354 -0.209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77" y="-104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27119 -0.3282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59" y="-164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7 L 0.35347 -0.516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4" y="-258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0.14409 -0.2944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5" y="-147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0.24479 -0.4863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243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-0.0158 -0.3104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-155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-0.08785 -0.4504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92" y="-2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00434 -0.1710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85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15"/>
            <a:ext cx="917575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3302" y="3145358"/>
            <a:ext cx="21526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6608" y="3218279"/>
            <a:ext cx="1096963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1355" y="2261289"/>
            <a:ext cx="176212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9775" y="4308892"/>
            <a:ext cx="1871663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5349" y="322784"/>
            <a:ext cx="1189037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5204" y="1264679"/>
            <a:ext cx="210978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3302" y="5348547"/>
            <a:ext cx="1603375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4990" y="1785833"/>
            <a:ext cx="1262063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1834" y="5348547"/>
            <a:ext cx="1968500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5506" y="1645171"/>
            <a:ext cx="2249487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672988"/>
            <a:ext cx="93821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9775" y="285755"/>
            <a:ext cx="2054225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9679" y="2878116"/>
            <a:ext cx="1804987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653727"/>
            <a:ext cx="171926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042988"/>
            <a:ext cx="20240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536" y="4620114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6063" y="1004888"/>
            <a:ext cx="2073275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backgroundRemoval t="0" b="100000" l="0" r="948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4620114"/>
            <a:ext cx="3159831" cy="2282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159" y="185981"/>
            <a:ext cx="53070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диким животным добраться до леса.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01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4882 0.4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10" y="23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28767 0.358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92" y="1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-0.66927 0.3675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72" y="183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-0.04398 L -0.45659 0.262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43" y="15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33333E-6 L -0.30278 0.2437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121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-0.34079 0.136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9" y="6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185 L -0.56666 0.2240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33" y="111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46 L -0.50833 0.083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17" y="41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0617082">
            <a:off x="1194026" y="2648472"/>
            <a:ext cx="670333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МОЛОДЕЦ!!!</a:t>
            </a:r>
            <a:endParaRPr lang="ru-RU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31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102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Психологи</dc:creator>
  <cp:lastModifiedBy>Windows User</cp:lastModifiedBy>
  <cp:revision>28</cp:revision>
  <dcterms:created xsi:type="dcterms:W3CDTF">2020-04-10T09:49:38Z</dcterms:created>
  <dcterms:modified xsi:type="dcterms:W3CDTF">2020-04-14T10:57:57Z</dcterms:modified>
</cp:coreProperties>
</file>